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ppt/notesSlides/notesSlide12.xml" ContentType="application/vnd.openxmlformats-officedocument.presentationml.notesSlide+xml"/>
  <Override PartName="/ppt/notesSlides/notesSlide13.xml" ContentType="application/vnd.openxmlformats-officedocument.presentationml.notesSlide+xml"/>
  <Override PartName="/ppt/notesSlides/notesSlide14.xml" ContentType="application/vnd.openxmlformats-officedocument.presentationml.notesSlide+xml"/>
  <Override PartName="/ppt/notesSlides/notesSlide15.xml" ContentType="application/vnd.openxmlformats-officedocument.presentationml.notesSlide+xml"/>
  <Override PartName="/ppt/notesSlides/notesSlide16.xml" ContentType="application/vnd.openxmlformats-officedocument.presentationml.notesSlide+xml"/>
  <Override PartName="/ppt/notesSlides/notesSlide17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trictFirstAndLastChars="0" saveSubsetFonts="1">
  <p:sldMasterIdLst>
    <p:sldMasterId id="2147483686" r:id="rId1"/>
  </p:sldMasterIdLst>
  <p:notesMasterIdLst>
    <p:notesMasterId r:id="rId19"/>
  </p:notesMasterIdLst>
  <p:handoutMasterIdLst>
    <p:handoutMasterId r:id="rId20"/>
  </p:handoutMasterIdLst>
  <p:sldIdLst>
    <p:sldId id="256" r:id="rId2"/>
    <p:sldId id="357" r:id="rId3"/>
    <p:sldId id="282" r:id="rId4"/>
    <p:sldId id="359" r:id="rId5"/>
    <p:sldId id="364" r:id="rId6"/>
    <p:sldId id="319" r:id="rId7"/>
    <p:sldId id="365" r:id="rId8"/>
    <p:sldId id="366" r:id="rId9"/>
    <p:sldId id="320" r:id="rId10"/>
    <p:sldId id="373" r:id="rId11"/>
    <p:sldId id="321" r:id="rId12"/>
    <p:sldId id="374" r:id="rId13"/>
    <p:sldId id="375" r:id="rId14"/>
    <p:sldId id="322" r:id="rId15"/>
    <p:sldId id="354" r:id="rId16"/>
    <p:sldId id="358" r:id="rId17"/>
    <p:sldId id="372" r:id="rId18"/>
  </p:sldIdLst>
  <p:sldSz cx="9144000" cy="6858000" type="screen4x3"/>
  <p:notesSz cx="6858000" cy="9144000"/>
  <p:defaultTextStyle>
    <a:defPPr>
      <a:defRPr lang="en-US"/>
    </a:defPPr>
    <a:lvl1pPr algn="l" rtl="0" eaLnBrk="0" fontAlgn="base" hangingPunct="0">
      <a:spcBef>
        <a:spcPct val="0"/>
      </a:spcBef>
      <a:spcAft>
        <a:spcPct val="0"/>
      </a:spcAft>
      <a:defRPr kern="1200">
        <a:solidFill>
          <a:schemeClr val="tx1"/>
        </a:solidFill>
        <a:latin typeface="Arial" panose="020B0604020202020204" pitchFamily="34" charset="0"/>
        <a:ea typeface="+mn-ea"/>
        <a:cs typeface="+mn-cs"/>
      </a:defRPr>
    </a:lvl1pPr>
    <a:lvl2pPr marL="457200" algn="l" rtl="0" eaLnBrk="0" fontAlgn="base" hangingPunct="0">
      <a:spcBef>
        <a:spcPct val="0"/>
      </a:spcBef>
      <a:spcAft>
        <a:spcPct val="0"/>
      </a:spcAft>
      <a:defRPr kern="1200">
        <a:solidFill>
          <a:schemeClr val="tx1"/>
        </a:solidFill>
        <a:latin typeface="Arial" panose="020B0604020202020204" pitchFamily="34" charset="0"/>
        <a:ea typeface="+mn-ea"/>
        <a:cs typeface="+mn-cs"/>
      </a:defRPr>
    </a:lvl2pPr>
    <a:lvl3pPr marL="914400" algn="l" rtl="0" eaLnBrk="0" fontAlgn="base" hangingPunct="0">
      <a:spcBef>
        <a:spcPct val="0"/>
      </a:spcBef>
      <a:spcAft>
        <a:spcPct val="0"/>
      </a:spcAft>
      <a:defRPr kern="1200">
        <a:solidFill>
          <a:schemeClr val="tx1"/>
        </a:solidFill>
        <a:latin typeface="Arial" panose="020B0604020202020204" pitchFamily="34" charset="0"/>
        <a:ea typeface="+mn-ea"/>
        <a:cs typeface="+mn-cs"/>
      </a:defRPr>
    </a:lvl3pPr>
    <a:lvl4pPr marL="1371600" algn="l" rtl="0" eaLnBrk="0" fontAlgn="base" hangingPunct="0">
      <a:spcBef>
        <a:spcPct val="0"/>
      </a:spcBef>
      <a:spcAft>
        <a:spcPct val="0"/>
      </a:spcAft>
      <a:defRPr kern="1200">
        <a:solidFill>
          <a:schemeClr val="tx1"/>
        </a:solidFill>
        <a:latin typeface="Arial" panose="020B0604020202020204" pitchFamily="34" charset="0"/>
        <a:ea typeface="+mn-ea"/>
        <a:cs typeface="+mn-cs"/>
      </a:defRPr>
    </a:lvl4pPr>
    <a:lvl5pPr marL="1828800" algn="l" rtl="0" eaLnBrk="0" fontAlgn="base" hangingPunct="0">
      <a:spcBef>
        <a:spcPct val="0"/>
      </a:spcBef>
      <a:spcAft>
        <a:spcPct val="0"/>
      </a:spcAft>
      <a:defRPr kern="1200">
        <a:solidFill>
          <a:schemeClr val="tx1"/>
        </a:solidFill>
        <a:latin typeface="Arial" panose="020B0604020202020204" pitchFamily="34" charset="0"/>
        <a:ea typeface="+mn-ea"/>
        <a:cs typeface="+mn-cs"/>
      </a:defRPr>
    </a:lvl5pPr>
    <a:lvl6pPr marL="2286000" algn="l" defTabSz="914400" rtl="0" eaLnBrk="1" latinLnBrk="0" hangingPunct="1">
      <a:defRPr kern="1200">
        <a:solidFill>
          <a:schemeClr val="tx1"/>
        </a:solidFill>
        <a:latin typeface="Arial" panose="020B0604020202020204" pitchFamily="34" charset="0"/>
        <a:ea typeface="+mn-ea"/>
        <a:cs typeface="+mn-cs"/>
      </a:defRPr>
    </a:lvl6pPr>
    <a:lvl7pPr marL="2743200" algn="l" defTabSz="914400" rtl="0" eaLnBrk="1" latinLnBrk="0" hangingPunct="1">
      <a:defRPr kern="1200">
        <a:solidFill>
          <a:schemeClr val="tx1"/>
        </a:solidFill>
        <a:latin typeface="Arial" panose="020B0604020202020204" pitchFamily="34" charset="0"/>
        <a:ea typeface="+mn-ea"/>
        <a:cs typeface="+mn-cs"/>
      </a:defRPr>
    </a:lvl7pPr>
    <a:lvl8pPr marL="3200400" algn="l" defTabSz="914400" rtl="0" eaLnBrk="1" latinLnBrk="0" hangingPunct="1">
      <a:defRPr kern="1200">
        <a:solidFill>
          <a:schemeClr val="tx1"/>
        </a:solidFill>
        <a:latin typeface="Arial" panose="020B0604020202020204" pitchFamily="34" charset="0"/>
        <a:ea typeface="+mn-ea"/>
        <a:cs typeface="+mn-cs"/>
      </a:defRPr>
    </a:lvl8pPr>
    <a:lvl9pPr marL="3657600" algn="l" defTabSz="914400" rtl="0" eaLnBrk="1" latinLnBrk="0" hangingPunct="1">
      <a:defRPr kern="1200">
        <a:solidFill>
          <a:schemeClr val="tx1"/>
        </a:solidFill>
        <a:latin typeface="Arial" panose="020B0604020202020204" pitchFamily="34" charset="0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  <p:ext uri="{2D200454-40CA-4A62-9FC3-DE9A4176ACB9}">
      <p15:notesGuideLst xmlns:p15="http://schemas.microsoft.com/office/powerpoint/2012/main">
        <p15:guide id="1" orient="horz" pos="2880">
          <p15:clr>
            <a:srgbClr val="A4A3A4"/>
          </p15:clr>
        </p15:guide>
        <p15:guide id="2" pos="2160">
          <p15:clr>
            <a:srgbClr val="A4A3A4"/>
          </p15:clr>
        </p15:guide>
      </p15:notes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0"/>
      </p:ext>
    </p:extLst>
  </p:showPr>
  <p:clrMru>
    <a:srgbClr val="0000FF"/>
    <a:srgbClr val="A907AD"/>
    <a:srgbClr val="8D0690"/>
    <a:srgbClr val="F8F1D2"/>
    <a:srgbClr val="009900"/>
    <a:srgbClr val="008000"/>
    <a:srgbClr val="F448F8"/>
    <a:srgbClr val="808080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6634" autoAdjust="0"/>
    <p:restoredTop sz="90476" autoAdjust="0"/>
  </p:normalViewPr>
  <p:slideViewPr>
    <p:cSldViewPr>
      <p:cViewPr varScale="1">
        <p:scale>
          <a:sx n="73" d="100"/>
          <a:sy n="73" d="100"/>
        </p:scale>
        <p:origin x="1254" y="72"/>
      </p:cViewPr>
      <p:guideLst>
        <p:guide orient="horz" pos="2160"/>
        <p:guide pos="2880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00" d="100"/>
        <a:sy n="100" d="100"/>
      </p:scale>
      <p:origin x="0" y="0"/>
    </p:cViewPr>
  </p:notesTextViewPr>
  <p:sorterViewPr>
    <p:cViewPr>
      <p:scale>
        <a:sx n="50" d="100"/>
        <a:sy n="50" d="100"/>
      </p:scale>
      <p:origin x="0" y="4200"/>
    </p:cViewPr>
  </p:sorterViewPr>
  <p:notesViewPr>
    <p:cSldViewPr>
      <p:cViewPr varScale="1">
        <p:scale>
          <a:sx n="52" d="100"/>
          <a:sy n="52" d="100"/>
        </p:scale>
        <p:origin x="-1824" y="-90"/>
      </p:cViewPr>
      <p:guideLst>
        <p:guide orient="horz" pos="2880"/>
        <p:guide pos="2160"/>
      </p:guideLst>
    </p:cSldViewPr>
  </p:notesViewPr>
  <p:gridSpacing cx="38405" cy="38405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3" Type="http://schemas.openxmlformats.org/officeDocument/2006/relationships/slide" Target="slides/slide2.xml"/><Relationship Id="rId21" Type="http://schemas.openxmlformats.org/officeDocument/2006/relationships/presProps" Target="presProps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handoutMaster" Target="handoutMasters/handoutMaster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tableStyles" Target="tableStyles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theme" Target="theme/theme1.xml"/><Relationship Id="rId10" Type="http://schemas.openxmlformats.org/officeDocument/2006/relationships/slide" Target="slides/slide9.xml"/><Relationship Id="rId19" Type="http://schemas.openxmlformats.org/officeDocument/2006/relationships/notesMaster" Target="notesMasters/notesMaster1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viewProps" Target="viewProps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80578" name="Rectangle 2"/>
          <p:cNvSpPr>
            <a:spLocks noGrp="1" noChangeArrowheads="1"/>
          </p:cNvSpPr>
          <p:nvPr>
            <p:ph type="hdr" sz="quarter"/>
          </p:nvPr>
        </p:nvSpPr>
        <p:spPr bwMode="auto">
          <a:xfrm>
            <a:off x="0" y="0"/>
            <a:ext cx="2971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 sz="1200">
                <a:latin typeface="Times" pitchFamily="18" charset="0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280579" name="Rectangle 3"/>
          <p:cNvSpPr>
            <a:spLocks noGrp="1" noChangeArrowheads="1"/>
          </p:cNvSpPr>
          <p:nvPr>
            <p:ph type="dt" sz="quarter" idx="1"/>
          </p:nvPr>
        </p:nvSpPr>
        <p:spPr bwMode="auto">
          <a:xfrm>
            <a:off x="3884613" y="0"/>
            <a:ext cx="2971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>
              <a:defRPr sz="1200">
                <a:latin typeface="Times" pitchFamily="18" charset="0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280580" name="Rectangle 4"/>
          <p:cNvSpPr>
            <a:spLocks noGrp="1" noChangeArrowheads="1"/>
          </p:cNvSpPr>
          <p:nvPr>
            <p:ph type="ftr" sz="quarter" idx="2"/>
          </p:nvPr>
        </p:nvSpPr>
        <p:spPr bwMode="auto">
          <a:xfrm>
            <a:off x="0" y="8685213"/>
            <a:ext cx="2971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>
              <a:defRPr sz="1200">
                <a:latin typeface="Times" pitchFamily="18" charset="0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280581" name="Rectangle 5"/>
          <p:cNvSpPr>
            <a:spLocks noGrp="1" noChangeArrowheads="1"/>
          </p:cNvSpPr>
          <p:nvPr>
            <p:ph type="sldNum" sz="quarter" idx="3"/>
          </p:nvPr>
        </p:nvSpPr>
        <p:spPr bwMode="auto">
          <a:xfrm>
            <a:off x="3884613" y="8685213"/>
            <a:ext cx="2971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algn="r">
              <a:defRPr sz="1200">
                <a:latin typeface="Times" panose="02020603050405020304" pitchFamily="18" charset="0"/>
              </a:defRPr>
            </a:lvl1pPr>
          </a:lstStyle>
          <a:p>
            <a:fld id="{03C6B774-1B7C-4C03-933E-CD24AD8423A2}" type="slidenum">
              <a:rPr lang="en-US" altLang="en-US"/>
              <a:pPr/>
              <a:t>‹#›</a:t>
            </a:fld>
            <a:endParaRPr lang="en-US" alt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7042" name="Rectangle 2"/>
          <p:cNvSpPr>
            <a:spLocks noGrp="1" noChangeArrowheads="1"/>
          </p:cNvSpPr>
          <p:nvPr>
            <p:ph type="hdr" sz="quarter"/>
          </p:nvPr>
        </p:nvSpPr>
        <p:spPr bwMode="auto">
          <a:xfrm>
            <a:off x="0" y="0"/>
            <a:ext cx="2971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 sz="1200">
                <a:latin typeface="Times" pitchFamily="18" charset="0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87043" name="Rectangle 3"/>
          <p:cNvSpPr>
            <a:spLocks noGrp="1" noChangeArrowheads="1"/>
          </p:cNvSpPr>
          <p:nvPr>
            <p:ph type="dt" idx="1"/>
          </p:nvPr>
        </p:nvSpPr>
        <p:spPr bwMode="auto">
          <a:xfrm>
            <a:off x="3884613" y="0"/>
            <a:ext cx="2971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>
              <a:defRPr sz="1200">
                <a:latin typeface="Times" pitchFamily="18" charset="0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1204" name="Rectangle 4"/>
          <p:cNvSpPr>
            <a:spLocks noGrp="1" noRot="1" noChangeAspect="1" noChangeArrowheads="1" noTextEdit="1"/>
          </p:cNvSpPr>
          <p:nvPr>
            <p:ph type="sldImg" idx="2"/>
          </p:nvPr>
        </p:nvSpPr>
        <p:spPr bwMode="auto">
          <a:xfrm>
            <a:off x="1143000" y="685800"/>
            <a:ext cx="4572000" cy="3429000"/>
          </a:xfrm>
          <a:prstGeom prst="rect">
            <a:avLst/>
          </a:prstGeom>
          <a:noFill/>
          <a:ln w="9525"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87045" name="Rectangle 5"/>
          <p:cNvSpPr>
            <a:spLocks noGrp="1" noChangeArrowheads="1"/>
          </p:cNvSpPr>
          <p:nvPr>
            <p:ph type="body" sz="quarter" idx="3"/>
          </p:nvPr>
        </p:nvSpPr>
        <p:spPr bwMode="auto">
          <a:xfrm>
            <a:off x="685800" y="4343400"/>
            <a:ext cx="5486400" cy="4114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 noProof="0" smtClean="0"/>
              <a:t>Click to edit Master text styles</a:t>
            </a:r>
          </a:p>
          <a:p>
            <a:pPr lvl="1"/>
            <a:r>
              <a:rPr lang="en-US" noProof="0" smtClean="0"/>
              <a:t>Second level</a:t>
            </a:r>
          </a:p>
          <a:p>
            <a:pPr lvl="2"/>
            <a:r>
              <a:rPr lang="en-US" noProof="0" smtClean="0"/>
              <a:t>Third level</a:t>
            </a:r>
          </a:p>
          <a:p>
            <a:pPr lvl="3"/>
            <a:r>
              <a:rPr lang="en-US" noProof="0" smtClean="0"/>
              <a:t>Fourth level</a:t>
            </a:r>
          </a:p>
          <a:p>
            <a:pPr lvl="4"/>
            <a:r>
              <a:rPr lang="en-US" noProof="0" smtClean="0"/>
              <a:t>Fifth level</a:t>
            </a:r>
          </a:p>
        </p:txBody>
      </p:sp>
      <p:sp>
        <p:nvSpPr>
          <p:cNvPr id="87046" name="Rectangle 6"/>
          <p:cNvSpPr>
            <a:spLocks noGrp="1" noChangeArrowheads="1"/>
          </p:cNvSpPr>
          <p:nvPr>
            <p:ph type="ftr" sz="quarter" idx="4"/>
          </p:nvPr>
        </p:nvSpPr>
        <p:spPr bwMode="auto">
          <a:xfrm>
            <a:off x="0" y="8685213"/>
            <a:ext cx="2971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>
              <a:defRPr sz="1200">
                <a:latin typeface="Times" pitchFamily="18" charset="0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87047" name="Rectangle 7"/>
          <p:cNvSpPr>
            <a:spLocks noGrp="1" noChangeArrowheads="1"/>
          </p:cNvSpPr>
          <p:nvPr>
            <p:ph type="sldNum" sz="quarter" idx="5"/>
          </p:nvPr>
        </p:nvSpPr>
        <p:spPr bwMode="auto">
          <a:xfrm>
            <a:off x="3884613" y="8685213"/>
            <a:ext cx="2971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algn="r">
              <a:defRPr sz="1200">
                <a:latin typeface="Times" panose="02020603050405020304" pitchFamily="18" charset="0"/>
              </a:defRPr>
            </a:lvl1pPr>
          </a:lstStyle>
          <a:p>
            <a:fld id="{1A1106FE-AD83-4301-81A0-AD24A23EAF78}" type="slidenum">
              <a:rPr lang="en-US" altLang="en-US"/>
              <a:pPr/>
              <a:t>‹#›</a:t>
            </a:fld>
            <a:endParaRPr lang="en-US" alt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notesStyle>
    <a:lvl1pPr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Times" pitchFamily="18" charset="0"/>
        <a:ea typeface="+mn-ea"/>
        <a:cs typeface="+mn-cs"/>
      </a:defRPr>
    </a:lvl1pPr>
    <a:lvl2pPr marL="4572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Times" pitchFamily="18" charset="0"/>
        <a:ea typeface="+mn-ea"/>
        <a:cs typeface="+mn-cs"/>
      </a:defRPr>
    </a:lvl2pPr>
    <a:lvl3pPr marL="9144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Times" pitchFamily="18" charset="0"/>
        <a:ea typeface="+mn-ea"/>
        <a:cs typeface="+mn-cs"/>
      </a:defRPr>
    </a:lvl3pPr>
    <a:lvl4pPr marL="13716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Times" pitchFamily="18" charset="0"/>
        <a:ea typeface="+mn-ea"/>
        <a:cs typeface="+mn-cs"/>
      </a:defRPr>
    </a:lvl4pPr>
    <a:lvl5pPr marL="18288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Times" pitchFamily="18" charset="0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.xml"/><Relationship Id="rId1" Type="http://schemas.openxmlformats.org/officeDocument/2006/relationships/notesMaster" Target="../notesMasters/notesMaster1.xml"/></Relationships>
</file>

<file path=ppt/notesSlides/_rels/notesSlide1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.xml"/><Relationship Id="rId1" Type="http://schemas.openxmlformats.org/officeDocument/2006/relationships/notesMaster" Target="../notesMasters/notesMaster1.xml"/></Relationships>
</file>

<file path=ppt/notesSlides/_rels/notesSlide1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4.xml"/><Relationship Id="rId1" Type="http://schemas.openxmlformats.org/officeDocument/2006/relationships/notesMaster" Target="../notesMasters/notesMaster1.xml"/></Relationships>
</file>

<file path=ppt/notesSlides/_rels/notesSlide1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5.xml"/><Relationship Id="rId1" Type="http://schemas.openxmlformats.org/officeDocument/2006/relationships/notesMaster" Target="../notesMasters/notesMaster1.xml"/></Relationships>
</file>

<file path=ppt/notesSlides/_rels/notesSlide1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6.xml"/><Relationship Id="rId1" Type="http://schemas.openxmlformats.org/officeDocument/2006/relationships/notesMaster" Target="../notesMasters/notesMaster1.xml"/></Relationships>
</file>

<file path=ppt/notesSlides/_rels/notesSlide1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7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2226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fld id="{42F64163-9AE5-42D5-AA68-A82F6CDFE7D5}" type="slidenum">
              <a:rPr lang="en-US" altLang="en-US">
                <a:latin typeface="Times" panose="02020603050405020304" pitchFamily="18" charset="0"/>
              </a:rPr>
              <a:pPr/>
              <a:t>1</a:t>
            </a:fld>
            <a:endParaRPr lang="en-US" altLang="en-US">
              <a:latin typeface="Times" panose="02020603050405020304" pitchFamily="18" charset="0"/>
            </a:endParaRPr>
          </a:p>
        </p:txBody>
      </p:sp>
      <p:sp>
        <p:nvSpPr>
          <p:cNvPr id="52227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52228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altLang="en-US" smtClean="0"/>
          </a:p>
        </p:txBody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2226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fld id="{42F64163-9AE5-42D5-AA68-A82F6CDFE7D5}" type="slidenum">
              <a:rPr lang="en-US" altLang="en-US">
                <a:latin typeface="Times" panose="02020603050405020304" pitchFamily="18" charset="0"/>
              </a:rPr>
              <a:pPr/>
              <a:t>2</a:t>
            </a:fld>
            <a:endParaRPr lang="en-US" altLang="en-US">
              <a:latin typeface="Times" panose="02020603050405020304" pitchFamily="18" charset="0"/>
            </a:endParaRPr>
          </a:p>
        </p:txBody>
      </p:sp>
      <p:sp>
        <p:nvSpPr>
          <p:cNvPr id="52227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52228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altLang="en-US" smtClean="0"/>
          </a:p>
        </p:txBody>
      </p:sp>
    </p:spTree>
    <p:extLst>
      <p:ext uri="{BB962C8B-B14F-4D97-AF65-F5344CB8AC3E}">
        <p14:creationId xmlns:p14="http://schemas.microsoft.com/office/powerpoint/2010/main" val="3778752024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3250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fld id="{C8A03C0A-DEC6-43A2-9D35-4A47238B3373}" type="slidenum">
              <a:rPr lang="en-US" altLang="en-US">
                <a:latin typeface="Times" panose="02020603050405020304" pitchFamily="18" charset="0"/>
              </a:rPr>
              <a:pPr/>
              <a:t>3</a:t>
            </a:fld>
            <a:endParaRPr lang="en-US" altLang="en-US">
              <a:latin typeface="Times" panose="02020603050405020304" pitchFamily="18" charset="0"/>
            </a:endParaRPr>
          </a:p>
        </p:txBody>
      </p:sp>
      <p:sp>
        <p:nvSpPr>
          <p:cNvPr id="53251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53252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r>
              <a:rPr lang="en-US" altLang="en-US" sz="1800" smtClean="0">
                <a:latin typeface="Arial" panose="020B0604020202020204" pitchFamily="34" charset="0"/>
              </a:rPr>
              <a:t>One of the best reasons to use PowerPoint is the ability it gives you to present content in a qualitatively different way through the use of graphics, charts, animation, and even video or audio. </a:t>
            </a:r>
          </a:p>
          <a:p>
            <a:r>
              <a:rPr lang="en-US" altLang="en-US" sz="1800" smtClean="0">
                <a:latin typeface="Arial" panose="020B0604020202020204" pitchFamily="34" charset="0"/>
              </a:rPr>
              <a:t>We all learn differently and a presentation using PowerPoint can help those who are Visual as well as Auditory learners </a:t>
            </a:r>
          </a:p>
        </p:txBody>
      </p:sp>
    </p:spTree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8370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fld id="{B5E02333-B260-4706-B595-A3F681D0B81D}" type="slidenum">
              <a:rPr lang="en-US" altLang="en-US">
                <a:latin typeface="Times" panose="02020603050405020304" pitchFamily="18" charset="0"/>
              </a:rPr>
              <a:pPr/>
              <a:t>4</a:t>
            </a:fld>
            <a:endParaRPr lang="en-US" altLang="en-US">
              <a:latin typeface="Times" panose="02020603050405020304" pitchFamily="18" charset="0"/>
            </a:endParaRPr>
          </a:p>
        </p:txBody>
      </p:sp>
      <p:sp>
        <p:nvSpPr>
          <p:cNvPr id="58371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58372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r>
              <a:rPr lang="en-US" altLang="en-US" sz="1800" smtClean="0">
                <a:latin typeface="Arial" panose="020B0604020202020204" pitchFamily="34" charset="0"/>
              </a:rPr>
              <a:t>I can tell that you all aren’t focusing on me but are totally fixed on what is on the screen.</a:t>
            </a:r>
          </a:p>
          <a:p>
            <a:r>
              <a:rPr lang="en-US" altLang="en-US" sz="1800" smtClean="0">
                <a:latin typeface="Arial" panose="020B0604020202020204" pitchFamily="34" charset="0"/>
              </a:rPr>
              <a:t>If you want to use an effect to add a little animation to your text but keep it simple, use the APPEAR effect, which just makes the text appear and is the easiest for your audience to read.</a:t>
            </a:r>
          </a:p>
        </p:txBody>
      </p:sp>
    </p:spTree>
    <p:extLst>
      <p:ext uri="{BB962C8B-B14F-4D97-AF65-F5344CB8AC3E}">
        <p14:creationId xmlns:p14="http://schemas.microsoft.com/office/powerpoint/2010/main" val="3270363545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8370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fld id="{B5E02333-B260-4706-B595-A3F681D0B81D}" type="slidenum">
              <a:rPr lang="en-US" altLang="en-US">
                <a:latin typeface="Times" panose="02020603050405020304" pitchFamily="18" charset="0"/>
              </a:rPr>
              <a:pPr/>
              <a:t>5</a:t>
            </a:fld>
            <a:endParaRPr lang="en-US" altLang="en-US">
              <a:latin typeface="Times" panose="02020603050405020304" pitchFamily="18" charset="0"/>
            </a:endParaRPr>
          </a:p>
        </p:txBody>
      </p:sp>
      <p:sp>
        <p:nvSpPr>
          <p:cNvPr id="58371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58372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r>
              <a:rPr lang="en-US" altLang="en-US" sz="1800" smtClean="0">
                <a:latin typeface="Arial" panose="020B0604020202020204" pitchFamily="34" charset="0"/>
              </a:rPr>
              <a:t>I can tell that you all aren’t focusing on me but are totally fixed on what is on the screen.</a:t>
            </a:r>
          </a:p>
          <a:p>
            <a:r>
              <a:rPr lang="en-US" altLang="en-US" sz="1800" smtClean="0">
                <a:latin typeface="Arial" panose="020B0604020202020204" pitchFamily="34" charset="0"/>
              </a:rPr>
              <a:t>If you want to use an effect to add a little animation to your text but keep it simple, use the APPEAR effect, which just makes the text appear and is the easiest for your audience to read.</a:t>
            </a:r>
          </a:p>
        </p:txBody>
      </p:sp>
    </p:spTree>
    <p:extLst>
      <p:ext uri="{BB962C8B-B14F-4D97-AF65-F5344CB8AC3E}">
        <p14:creationId xmlns:p14="http://schemas.microsoft.com/office/powerpoint/2010/main" val="3575821839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4274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fld id="{0C2E3751-89C3-4E17-87B4-D48D124BA3AF}" type="slidenum">
              <a:rPr lang="en-US" altLang="en-US">
                <a:latin typeface="Times" panose="02020603050405020304" pitchFamily="18" charset="0"/>
              </a:rPr>
              <a:pPr/>
              <a:t>6</a:t>
            </a:fld>
            <a:endParaRPr lang="en-US" altLang="en-US">
              <a:latin typeface="Times" panose="02020603050405020304" pitchFamily="18" charset="0"/>
            </a:endParaRPr>
          </a:p>
        </p:txBody>
      </p:sp>
      <p:sp>
        <p:nvSpPr>
          <p:cNvPr id="54275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54276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r>
              <a:rPr lang="en-US" altLang="en-US" sz="1800" smtClean="0">
                <a:latin typeface="Arial" panose="020B0604020202020204" pitchFamily="34" charset="0"/>
              </a:rPr>
              <a:t>Too much text distracts your audience and can be difficult to read.</a:t>
            </a:r>
          </a:p>
          <a:p>
            <a:endParaRPr lang="en-US" altLang="en-US" sz="1800" smtClean="0">
              <a:latin typeface="Arial" panose="020B0604020202020204" pitchFamily="34" charset="0"/>
            </a:endParaRPr>
          </a:p>
        </p:txBody>
      </p:sp>
    </p:spTree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4274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fld id="{0C2E3751-89C3-4E17-87B4-D48D124BA3AF}" type="slidenum">
              <a:rPr lang="en-US" altLang="en-US">
                <a:latin typeface="Times" panose="02020603050405020304" pitchFamily="18" charset="0"/>
              </a:rPr>
              <a:pPr/>
              <a:t>7</a:t>
            </a:fld>
            <a:endParaRPr lang="en-US" altLang="en-US">
              <a:latin typeface="Times" panose="02020603050405020304" pitchFamily="18" charset="0"/>
            </a:endParaRPr>
          </a:p>
        </p:txBody>
      </p:sp>
      <p:sp>
        <p:nvSpPr>
          <p:cNvPr id="54275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54276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r>
              <a:rPr lang="en-US" altLang="en-US" sz="1800" smtClean="0">
                <a:latin typeface="Arial" panose="020B0604020202020204" pitchFamily="34" charset="0"/>
              </a:rPr>
              <a:t>Too much text distracts your audience and can be difficult to read.</a:t>
            </a:r>
          </a:p>
          <a:p>
            <a:endParaRPr lang="en-US" altLang="en-US" sz="1800" smtClean="0">
              <a:latin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659461001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4274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fld id="{0C2E3751-89C3-4E17-87B4-D48D124BA3AF}" type="slidenum">
              <a:rPr lang="en-US" altLang="en-US">
                <a:latin typeface="Times" panose="02020603050405020304" pitchFamily="18" charset="0"/>
              </a:rPr>
              <a:pPr/>
              <a:t>8</a:t>
            </a:fld>
            <a:endParaRPr lang="en-US" altLang="en-US">
              <a:latin typeface="Times" panose="02020603050405020304" pitchFamily="18" charset="0"/>
            </a:endParaRPr>
          </a:p>
        </p:txBody>
      </p:sp>
      <p:sp>
        <p:nvSpPr>
          <p:cNvPr id="54275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54276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r>
              <a:rPr lang="en-US" altLang="en-US" sz="1800" smtClean="0">
                <a:latin typeface="Arial" panose="020B0604020202020204" pitchFamily="34" charset="0"/>
              </a:rPr>
              <a:t>Too much text distracts your audience and can be difficult to read.</a:t>
            </a:r>
          </a:p>
          <a:p>
            <a:endParaRPr lang="en-US" altLang="en-US" sz="1800" smtClean="0">
              <a:latin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79732103"/>
      </p:ext>
    </p:extLst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5298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fld id="{CF359F20-0075-4628-896A-B56AB909F326}" type="slidenum">
              <a:rPr lang="en-US" altLang="en-US">
                <a:latin typeface="Times" panose="02020603050405020304" pitchFamily="18" charset="0"/>
              </a:rPr>
              <a:pPr/>
              <a:t>9</a:t>
            </a:fld>
            <a:endParaRPr lang="en-US" altLang="en-US">
              <a:latin typeface="Times" panose="02020603050405020304" pitchFamily="18" charset="0"/>
            </a:endParaRPr>
          </a:p>
        </p:txBody>
      </p:sp>
      <p:sp>
        <p:nvSpPr>
          <p:cNvPr id="55299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55300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r>
              <a:rPr lang="en-US" altLang="en-US" sz="1800" smtClean="0">
                <a:latin typeface="Arial" panose="020B0604020202020204" pitchFamily="34" charset="0"/>
              </a:rPr>
              <a:t>Say you were discussing the Declaration of Independence and wanted your audience to follow along with you.</a:t>
            </a:r>
          </a:p>
        </p:txBody>
      </p:sp>
    </p:spTree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5298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fld id="{CF359F20-0075-4628-896A-B56AB909F326}" type="slidenum">
              <a:rPr lang="en-US" altLang="en-US">
                <a:latin typeface="Times" panose="02020603050405020304" pitchFamily="18" charset="0"/>
              </a:rPr>
              <a:pPr/>
              <a:t>10</a:t>
            </a:fld>
            <a:endParaRPr lang="en-US" altLang="en-US">
              <a:latin typeface="Times" panose="02020603050405020304" pitchFamily="18" charset="0"/>
            </a:endParaRPr>
          </a:p>
        </p:txBody>
      </p:sp>
      <p:sp>
        <p:nvSpPr>
          <p:cNvPr id="55299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55300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r>
              <a:rPr lang="en-US" altLang="en-US" sz="1800" smtClean="0">
                <a:latin typeface="Arial" panose="020B0604020202020204" pitchFamily="34" charset="0"/>
              </a:rPr>
              <a:t>Say you were discussing the Declaration of Independence and wanted your audience to follow along with you.</a:t>
            </a:r>
          </a:p>
        </p:txBody>
      </p:sp>
    </p:spTree>
    <p:extLst>
      <p:ext uri="{BB962C8B-B14F-4D97-AF65-F5344CB8AC3E}">
        <p14:creationId xmlns:p14="http://schemas.microsoft.com/office/powerpoint/2010/main" val="1109183562"/>
      </p:ext>
    </p:extLst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6322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fld id="{8FB2411B-C844-4585-B393-B8BFC79BE2EE}" type="slidenum">
              <a:rPr lang="en-US" altLang="en-US">
                <a:latin typeface="Times" panose="02020603050405020304" pitchFamily="18" charset="0"/>
              </a:rPr>
              <a:pPr/>
              <a:t>11</a:t>
            </a:fld>
            <a:endParaRPr lang="en-US" altLang="en-US">
              <a:latin typeface="Times" panose="02020603050405020304" pitchFamily="18" charset="0"/>
            </a:endParaRPr>
          </a:p>
        </p:txBody>
      </p:sp>
      <p:sp>
        <p:nvSpPr>
          <p:cNvPr id="56323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56324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r>
              <a:rPr lang="en-US" altLang="en-US" sz="1800" smtClean="0">
                <a:latin typeface="Arial" panose="020B0604020202020204" pitchFamily="34" charset="0"/>
              </a:rPr>
              <a:t>Wouldn’t it be easier for them if you broke down the text to the most basic points?</a:t>
            </a:r>
          </a:p>
          <a:p>
            <a:endParaRPr lang="en-US" altLang="en-US" sz="1800" smtClean="0">
              <a:latin typeface="Arial" panose="020B0604020202020204" pitchFamily="34" charset="0"/>
            </a:endParaRPr>
          </a:p>
          <a:p>
            <a:r>
              <a:rPr lang="en-US" altLang="en-US" sz="1800" smtClean="0">
                <a:latin typeface="Arial" panose="020B0604020202020204" pitchFamily="34" charset="0"/>
              </a:rPr>
              <a:t>A simple rule of thumb to follow is writing by the number 6</a:t>
            </a:r>
          </a:p>
          <a:p>
            <a:r>
              <a:rPr lang="en-US" altLang="en-US" sz="1800" smtClean="0">
                <a:latin typeface="Arial" panose="020B0604020202020204" pitchFamily="34" charset="0"/>
              </a:rPr>
              <a:t>6 words per bullet item </a:t>
            </a:r>
          </a:p>
          <a:p>
            <a:r>
              <a:rPr lang="en-US" altLang="en-US" sz="1800" smtClean="0">
                <a:latin typeface="Arial" panose="020B0604020202020204" pitchFamily="34" charset="0"/>
              </a:rPr>
              <a:t>6 bullets per slide </a:t>
            </a:r>
          </a:p>
          <a:p>
            <a:r>
              <a:rPr lang="en-US" altLang="en-US" sz="1800" smtClean="0">
                <a:latin typeface="Arial" panose="020B0604020202020204" pitchFamily="34" charset="0"/>
              </a:rPr>
              <a:t>6 word slides in a row </a:t>
            </a:r>
            <a:br>
              <a:rPr lang="en-US" altLang="en-US" sz="1800" smtClean="0">
                <a:latin typeface="Arial" panose="020B0604020202020204" pitchFamily="34" charset="0"/>
              </a:rPr>
            </a:br>
            <a:endParaRPr lang="en-US" altLang="en-US" sz="1800" smtClean="0">
              <a:latin typeface="Arial" panose="020B0604020202020204" pitchFamily="34" charset="0"/>
            </a:endParaRPr>
          </a:p>
          <a:p>
            <a:r>
              <a:rPr lang="en-US" altLang="en-US" sz="1800" smtClean="0">
                <a:latin typeface="Arial" panose="020B0604020202020204" pitchFamily="34" charset="0"/>
              </a:rPr>
              <a:t>Have each bullet point start with a verb or noun, if verbs use all the same tense, use capitalization</a:t>
            </a:r>
          </a:p>
          <a:p>
            <a:endParaRPr lang="en-US" altLang="en-US" sz="1800" smtClean="0">
              <a:latin typeface="Arial" panose="020B0604020202020204" pitchFamily="34" charset="0"/>
            </a:endParaRPr>
          </a:p>
        </p:txBody>
      </p:sp>
    </p:spTree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6322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fld id="{8FB2411B-C844-4585-B393-B8BFC79BE2EE}" type="slidenum">
              <a:rPr lang="en-US" altLang="en-US">
                <a:latin typeface="Times" panose="02020603050405020304" pitchFamily="18" charset="0"/>
              </a:rPr>
              <a:pPr/>
              <a:t>12</a:t>
            </a:fld>
            <a:endParaRPr lang="en-US" altLang="en-US">
              <a:latin typeface="Times" panose="02020603050405020304" pitchFamily="18" charset="0"/>
            </a:endParaRPr>
          </a:p>
        </p:txBody>
      </p:sp>
      <p:sp>
        <p:nvSpPr>
          <p:cNvPr id="56323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56324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r>
              <a:rPr lang="en-US" altLang="en-US" sz="1800" smtClean="0">
                <a:latin typeface="Arial" panose="020B0604020202020204" pitchFamily="34" charset="0"/>
              </a:rPr>
              <a:t>Wouldn’t it be easier for them if you broke down the text to the most basic points?</a:t>
            </a:r>
          </a:p>
          <a:p>
            <a:endParaRPr lang="en-US" altLang="en-US" sz="1800" smtClean="0">
              <a:latin typeface="Arial" panose="020B0604020202020204" pitchFamily="34" charset="0"/>
            </a:endParaRPr>
          </a:p>
          <a:p>
            <a:r>
              <a:rPr lang="en-US" altLang="en-US" sz="1800" smtClean="0">
                <a:latin typeface="Arial" panose="020B0604020202020204" pitchFamily="34" charset="0"/>
              </a:rPr>
              <a:t>A simple rule of thumb to follow is writing by the number 6</a:t>
            </a:r>
          </a:p>
          <a:p>
            <a:r>
              <a:rPr lang="en-US" altLang="en-US" sz="1800" smtClean="0">
                <a:latin typeface="Arial" panose="020B0604020202020204" pitchFamily="34" charset="0"/>
              </a:rPr>
              <a:t>6 words per bullet item </a:t>
            </a:r>
          </a:p>
          <a:p>
            <a:r>
              <a:rPr lang="en-US" altLang="en-US" sz="1800" smtClean="0">
                <a:latin typeface="Arial" panose="020B0604020202020204" pitchFamily="34" charset="0"/>
              </a:rPr>
              <a:t>6 bullets per slide </a:t>
            </a:r>
          </a:p>
          <a:p>
            <a:r>
              <a:rPr lang="en-US" altLang="en-US" sz="1800" smtClean="0">
                <a:latin typeface="Arial" panose="020B0604020202020204" pitchFamily="34" charset="0"/>
              </a:rPr>
              <a:t>6 word slides in a row </a:t>
            </a:r>
            <a:br>
              <a:rPr lang="en-US" altLang="en-US" sz="1800" smtClean="0">
                <a:latin typeface="Arial" panose="020B0604020202020204" pitchFamily="34" charset="0"/>
              </a:rPr>
            </a:br>
            <a:endParaRPr lang="en-US" altLang="en-US" sz="1800" smtClean="0">
              <a:latin typeface="Arial" panose="020B0604020202020204" pitchFamily="34" charset="0"/>
            </a:endParaRPr>
          </a:p>
          <a:p>
            <a:r>
              <a:rPr lang="en-US" altLang="en-US" sz="1800" smtClean="0">
                <a:latin typeface="Arial" panose="020B0604020202020204" pitchFamily="34" charset="0"/>
              </a:rPr>
              <a:t>Have each bullet point start with a verb or noun, if verbs use all the same tense, use capitalization</a:t>
            </a:r>
          </a:p>
          <a:p>
            <a:endParaRPr lang="en-US" altLang="en-US" sz="1800" smtClean="0">
              <a:latin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443473540"/>
      </p:ext>
    </p:extLst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6322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fld id="{8FB2411B-C844-4585-B393-B8BFC79BE2EE}" type="slidenum">
              <a:rPr lang="en-US" altLang="en-US">
                <a:latin typeface="Times" panose="02020603050405020304" pitchFamily="18" charset="0"/>
              </a:rPr>
              <a:pPr/>
              <a:t>13</a:t>
            </a:fld>
            <a:endParaRPr lang="en-US" altLang="en-US">
              <a:latin typeface="Times" panose="02020603050405020304" pitchFamily="18" charset="0"/>
            </a:endParaRPr>
          </a:p>
        </p:txBody>
      </p:sp>
      <p:sp>
        <p:nvSpPr>
          <p:cNvPr id="56323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56324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r>
              <a:rPr lang="en-US" altLang="en-US" sz="1800" smtClean="0">
                <a:latin typeface="Arial" panose="020B0604020202020204" pitchFamily="34" charset="0"/>
              </a:rPr>
              <a:t>Wouldn’t it be easier for them if you broke down the text to the most basic points?</a:t>
            </a:r>
          </a:p>
          <a:p>
            <a:endParaRPr lang="en-US" altLang="en-US" sz="1800" smtClean="0">
              <a:latin typeface="Arial" panose="020B0604020202020204" pitchFamily="34" charset="0"/>
            </a:endParaRPr>
          </a:p>
          <a:p>
            <a:r>
              <a:rPr lang="en-US" altLang="en-US" sz="1800" smtClean="0">
                <a:latin typeface="Arial" panose="020B0604020202020204" pitchFamily="34" charset="0"/>
              </a:rPr>
              <a:t>A simple rule of thumb to follow is writing by the number 6</a:t>
            </a:r>
          </a:p>
          <a:p>
            <a:r>
              <a:rPr lang="en-US" altLang="en-US" sz="1800" smtClean="0">
                <a:latin typeface="Arial" panose="020B0604020202020204" pitchFamily="34" charset="0"/>
              </a:rPr>
              <a:t>6 words per bullet item </a:t>
            </a:r>
          </a:p>
          <a:p>
            <a:r>
              <a:rPr lang="en-US" altLang="en-US" sz="1800" smtClean="0">
                <a:latin typeface="Arial" panose="020B0604020202020204" pitchFamily="34" charset="0"/>
              </a:rPr>
              <a:t>6 bullets per slide </a:t>
            </a:r>
          </a:p>
          <a:p>
            <a:r>
              <a:rPr lang="en-US" altLang="en-US" sz="1800" smtClean="0">
                <a:latin typeface="Arial" panose="020B0604020202020204" pitchFamily="34" charset="0"/>
              </a:rPr>
              <a:t>6 word slides in a row </a:t>
            </a:r>
            <a:br>
              <a:rPr lang="en-US" altLang="en-US" sz="1800" smtClean="0">
                <a:latin typeface="Arial" panose="020B0604020202020204" pitchFamily="34" charset="0"/>
              </a:rPr>
            </a:br>
            <a:endParaRPr lang="en-US" altLang="en-US" sz="1800" smtClean="0">
              <a:latin typeface="Arial" panose="020B0604020202020204" pitchFamily="34" charset="0"/>
            </a:endParaRPr>
          </a:p>
          <a:p>
            <a:r>
              <a:rPr lang="en-US" altLang="en-US" sz="1800" smtClean="0">
                <a:latin typeface="Arial" panose="020B0604020202020204" pitchFamily="34" charset="0"/>
              </a:rPr>
              <a:t>Have each bullet point start with a verb or noun, if verbs use all the same tense, use capitalization</a:t>
            </a:r>
          </a:p>
          <a:p>
            <a:endParaRPr lang="en-US" altLang="en-US" sz="1800" smtClean="0">
              <a:latin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4232780297"/>
      </p:ext>
    </p:extLst>
  </p:cSld>
  <p:clrMapOvr>
    <a:masterClrMapping/>
  </p:clrMapOvr>
</p:notes>
</file>

<file path=ppt/notesSlides/notesSlide1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7346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fld id="{48775F05-E0BB-42D7-9115-95B3525F4FC6}" type="slidenum">
              <a:rPr lang="en-US" altLang="en-US">
                <a:latin typeface="Times" panose="02020603050405020304" pitchFamily="18" charset="0"/>
              </a:rPr>
              <a:pPr/>
              <a:t>14</a:t>
            </a:fld>
            <a:endParaRPr lang="en-US" altLang="en-US">
              <a:latin typeface="Times" panose="02020603050405020304" pitchFamily="18" charset="0"/>
            </a:endParaRPr>
          </a:p>
        </p:txBody>
      </p:sp>
      <p:sp>
        <p:nvSpPr>
          <p:cNvPr id="57347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57348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r>
              <a:rPr lang="en-US" altLang="en-US" sz="1800" smtClean="0">
                <a:latin typeface="Arial" panose="020B0604020202020204" pitchFamily="34" charset="0"/>
              </a:rPr>
              <a:t>The rule of thumb is one method of transition and one type of animation for the whole slideshow. </a:t>
            </a:r>
          </a:p>
          <a:p>
            <a:r>
              <a:rPr lang="en-US" altLang="en-US" sz="1800" smtClean="0">
                <a:latin typeface="Arial" panose="020B0604020202020204" pitchFamily="34" charset="0"/>
              </a:rPr>
              <a:t>Do not have some text flying in, some spiraling, etc. </a:t>
            </a:r>
          </a:p>
          <a:p>
            <a:r>
              <a:rPr lang="en-US" altLang="en-US" sz="1800" smtClean="0">
                <a:latin typeface="Arial" panose="020B0604020202020204" pitchFamily="34" charset="0"/>
              </a:rPr>
              <a:t>Move from slide to slide with one transition, rather than trying out several.</a:t>
            </a:r>
          </a:p>
          <a:p>
            <a:endParaRPr lang="en-US" altLang="en-US" sz="1800" smtClean="0">
              <a:latin typeface="Arial" panose="020B0604020202020204" pitchFamily="34" charset="0"/>
            </a:endParaRPr>
          </a:p>
        </p:txBody>
      </p:sp>
    </p:spTree>
  </p:cSld>
  <p:clrMapOvr>
    <a:masterClrMapping/>
  </p:clrMapOvr>
</p:notes>
</file>

<file path=ppt/notesSlides/notesSlide1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7346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fld id="{48775F05-E0BB-42D7-9115-95B3525F4FC6}" type="slidenum">
              <a:rPr lang="en-US" altLang="en-US">
                <a:latin typeface="Times" panose="02020603050405020304" pitchFamily="18" charset="0"/>
              </a:rPr>
              <a:pPr/>
              <a:t>15</a:t>
            </a:fld>
            <a:endParaRPr lang="en-US" altLang="en-US">
              <a:latin typeface="Times" panose="02020603050405020304" pitchFamily="18" charset="0"/>
            </a:endParaRPr>
          </a:p>
        </p:txBody>
      </p:sp>
      <p:sp>
        <p:nvSpPr>
          <p:cNvPr id="57347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57348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r>
              <a:rPr lang="en-US" altLang="en-US" sz="1800" smtClean="0">
                <a:latin typeface="Arial" panose="020B0604020202020204" pitchFamily="34" charset="0"/>
              </a:rPr>
              <a:t>The rule of thumb is one method of transition and one type of animation for the whole slideshow. </a:t>
            </a:r>
          </a:p>
          <a:p>
            <a:r>
              <a:rPr lang="en-US" altLang="en-US" sz="1800" smtClean="0">
                <a:latin typeface="Arial" panose="020B0604020202020204" pitchFamily="34" charset="0"/>
              </a:rPr>
              <a:t>Do not have some text flying in, some spiraling, etc. </a:t>
            </a:r>
          </a:p>
          <a:p>
            <a:r>
              <a:rPr lang="en-US" altLang="en-US" sz="1800" smtClean="0">
                <a:latin typeface="Arial" panose="020B0604020202020204" pitchFamily="34" charset="0"/>
              </a:rPr>
              <a:t>Move from slide to slide with one transition, rather than trying out several.</a:t>
            </a:r>
          </a:p>
          <a:p>
            <a:endParaRPr lang="en-US" altLang="en-US" sz="1800" smtClean="0">
              <a:latin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4089642827"/>
      </p:ext>
    </p:extLst>
  </p:cSld>
  <p:clrMapOvr>
    <a:masterClrMapping/>
  </p:clrMapOvr>
</p:notes>
</file>

<file path=ppt/notesSlides/notesSlide1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4754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fld id="{EB60B1D5-6915-4153-94E0-FEC336B66030}" type="slidenum">
              <a:rPr lang="en-US" altLang="en-US">
                <a:latin typeface="Times" panose="02020603050405020304" pitchFamily="18" charset="0"/>
              </a:rPr>
              <a:pPr/>
              <a:t>16</a:t>
            </a:fld>
            <a:endParaRPr lang="en-US" altLang="en-US">
              <a:latin typeface="Times" panose="02020603050405020304" pitchFamily="18" charset="0"/>
            </a:endParaRPr>
          </a:p>
        </p:txBody>
      </p:sp>
      <p:sp>
        <p:nvSpPr>
          <p:cNvPr id="74755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74756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altLang="en-US" smtClean="0"/>
          </a:p>
        </p:txBody>
      </p:sp>
    </p:spTree>
    <p:extLst>
      <p:ext uri="{BB962C8B-B14F-4D97-AF65-F5344CB8AC3E}">
        <p14:creationId xmlns:p14="http://schemas.microsoft.com/office/powerpoint/2010/main" val="2228266812"/>
      </p:ext>
    </p:extLst>
  </p:cSld>
  <p:clrMapOvr>
    <a:masterClrMapping/>
  </p:clrMapOvr>
</p:notes>
</file>

<file path=ppt/notesSlides/notesSlide1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4754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fld id="{EB60B1D5-6915-4153-94E0-FEC336B66030}" type="slidenum">
              <a:rPr lang="en-US" altLang="en-US">
                <a:latin typeface="Times" panose="02020603050405020304" pitchFamily="18" charset="0"/>
              </a:rPr>
              <a:pPr/>
              <a:t>17</a:t>
            </a:fld>
            <a:endParaRPr lang="en-US" altLang="en-US">
              <a:latin typeface="Times" panose="02020603050405020304" pitchFamily="18" charset="0"/>
            </a:endParaRPr>
          </a:p>
        </p:txBody>
      </p:sp>
      <p:sp>
        <p:nvSpPr>
          <p:cNvPr id="74755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74756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altLang="en-US" smtClean="0"/>
          </a:p>
        </p:txBody>
      </p:sp>
    </p:spTree>
    <p:extLst>
      <p:ext uri="{BB962C8B-B14F-4D97-AF65-F5344CB8AC3E}">
        <p14:creationId xmlns:p14="http://schemas.microsoft.com/office/powerpoint/2010/main" val="1052673131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AutoShape 2"/>
          <p:cNvSpPr>
            <a:spLocks noChangeArrowheads="1"/>
          </p:cNvSpPr>
          <p:nvPr/>
        </p:nvSpPr>
        <p:spPr bwMode="auto">
          <a:xfrm>
            <a:off x="228600" y="381000"/>
            <a:ext cx="8686800" cy="5638800"/>
          </a:xfrm>
          <a:prstGeom prst="roundRect">
            <a:avLst>
              <a:gd name="adj" fmla="val 7912"/>
            </a:avLst>
          </a:prstGeom>
          <a:solidFill>
            <a:schemeClr val="folHlink"/>
          </a:solidFill>
          <a:ln w="9525">
            <a:noFill/>
            <a:round/>
            <a:headEnd/>
            <a:tailEnd/>
          </a:ln>
          <a:effectLst/>
        </p:spPr>
        <p:txBody>
          <a:bodyPr wrap="none" anchor="ctr"/>
          <a:lstStyle/>
          <a:p>
            <a:pPr algn="ctr" eaLnBrk="1" hangingPunct="1">
              <a:defRPr/>
            </a:pPr>
            <a:endParaRPr lang="en-US" sz="2400">
              <a:latin typeface="Times New Roman" pitchFamily="18" charset="0"/>
            </a:endParaRPr>
          </a:p>
        </p:txBody>
      </p:sp>
      <p:sp>
        <p:nvSpPr>
          <p:cNvPr id="5" name="AutoShape 3"/>
          <p:cNvSpPr>
            <a:spLocks noChangeArrowheads="1"/>
          </p:cNvSpPr>
          <p:nvPr/>
        </p:nvSpPr>
        <p:spPr bwMode="white">
          <a:xfrm>
            <a:off x="327025" y="488950"/>
            <a:ext cx="8435975" cy="4768850"/>
          </a:xfrm>
          <a:prstGeom prst="roundRect">
            <a:avLst>
              <a:gd name="adj" fmla="val 7310"/>
            </a:avLst>
          </a:prstGeom>
          <a:solidFill>
            <a:schemeClr val="bg1"/>
          </a:solidFill>
          <a:ln w="9525">
            <a:noFill/>
            <a:round/>
            <a:headEnd/>
            <a:tailEnd/>
          </a:ln>
          <a:effectLst/>
        </p:spPr>
        <p:txBody>
          <a:bodyPr wrap="none" anchor="ctr"/>
          <a:lstStyle/>
          <a:p>
            <a:pPr algn="ctr" eaLnBrk="1" hangingPunct="1">
              <a:defRPr/>
            </a:pPr>
            <a:endParaRPr lang="en-US" sz="2400">
              <a:latin typeface="Times New Roman" pitchFamily="18" charset="0"/>
            </a:endParaRPr>
          </a:p>
        </p:txBody>
      </p:sp>
      <p:sp>
        <p:nvSpPr>
          <p:cNvPr id="6" name="AutoShape 4"/>
          <p:cNvSpPr>
            <a:spLocks noChangeArrowheads="1"/>
          </p:cNvSpPr>
          <p:nvPr/>
        </p:nvSpPr>
        <p:spPr bwMode="blackWhite">
          <a:xfrm>
            <a:off x="1371600" y="3338513"/>
            <a:ext cx="6400800" cy="2286000"/>
          </a:xfrm>
          <a:prstGeom prst="roundRect">
            <a:avLst>
              <a:gd name="adj" fmla="val 16667"/>
            </a:avLst>
          </a:prstGeom>
          <a:solidFill>
            <a:schemeClr val="bg1"/>
          </a:solidFill>
          <a:ln w="50800">
            <a:solidFill>
              <a:schemeClr val="bg2"/>
            </a:solidFill>
            <a:round/>
            <a:headEnd/>
            <a:tailEnd/>
          </a:ln>
          <a:effectLst/>
        </p:spPr>
        <p:txBody>
          <a:bodyPr wrap="none" anchor="ctr"/>
          <a:lstStyle/>
          <a:p>
            <a:pPr algn="ctr" eaLnBrk="1" hangingPunct="1">
              <a:defRPr/>
            </a:pPr>
            <a:endParaRPr lang="en-US">
              <a:latin typeface="Arial" charset="0"/>
            </a:endParaRPr>
          </a:p>
        </p:txBody>
      </p:sp>
      <p:sp>
        <p:nvSpPr>
          <p:cNvPr id="264197" name="Rectangle 5"/>
          <p:cNvSpPr>
            <a:spLocks noGrp="1" noChangeArrowheads="1"/>
          </p:cNvSpPr>
          <p:nvPr>
            <p:ph type="ctrTitle"/>
          </p:nvPr>
        </p:nvSpPr>
        <p:spPr>
          <a:xfrm>
            <a:off x="685800" y="857250"/>
            <a:ext cx="7772400" cy="2266950"/>
          </a:xfrm>
        </p:spPr>
        <p:txBody>
          <a:bodyPr anchor="ctr" anchorCtr="1"/>
          <a:lstStyle>
            <a:lvl1pPr algn="ctr">
              <a:defRPr sz="4100" i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264198" name="Rectangle 6"/>
          <p:cNvSpPr>
            <a:spLocks noGrp="1" noChangeArrowheads="1"/>
          </p:cNvSpPr>
          <p:nvPr>
            <p:ph type="subTitle" idx="1"/>
          </p:nvPr>
        </p:nvSpPr>
        <p:spPr>
          <a:xfrm>
            <a:off x="1752600" y="3567113"/>
            <a:ext cx="5410200" cy="1905000"/>
          </a:xfrm>
        </p:spPr>
        <p:txBody>
          <a:bodyPr anchor="ctr"/>
          <a:lstStyle>
            <a:lvl1pPr marL="0" indent="0" algn="ctr">
              <a:buFont typeface="Wingdings" pitchFamily="2" charset="2"/>
              <a:buNone/>
              <a:defRPr sz="3300"/>
            </a:lvl1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7" name="Rectangle 7"/>
          <p:cNvSpPr>
            <a:spLocks noGrp="1" noChangeArrowheads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8" name="Rectangle 8"/>
          <p:cNvSpPr>
            <a:spLocks noGrp="1" noChangeArrowheads="1"/>
          </p:cNvSpPr>
          <p:nvPr>
            <p:ph type="ftr" sz="quarter" idx="11"/>
          </p:nvPr>
        </p:nvSpPr>
        <p:spPr>
          <a:xfrm>
            <a:off x="3352800" y="6391275"/>
            <a:ext cx="2895600" cy="457200"/>
          </a:xfrm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9" name="Rectangle 9"/>
          <p:cNvSpPr>
            <a:spLocks noGrp="1" noChangeArrowheads="1"/>
          </p:cNvSpPr>
          <p:nvPr>
            <p:ph type="sldNum" sz="quarter" idx="12"/>
          </p:nvPr>
        </p:nvSpPr>
        <p:spPr>
          <a:xfrm>
            <a:off x="6858000" y="6391275"/>
            <a:ext cx="1600200" cy="457200"/>
          </a:xfrm>
        </p:spPr>
        <p:txBody>
          <a:bodyPr/>
          <a:lstStyle>
            <a:lvl1pPr>
              <a:defRPr/>
            </a:lvl1pPr>
          </a:lstStyle>
          <a:p>
            <a:fld id="{9CBD8662-0732-43E2-8D53-146CC8BE35BD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1061149465"/>
      </p:ext>
    </p:extLst>
  </p:cSld>
  <p:clrMapOvr>
    <a:masterClrMapping/>
  </p:clrMapOvr>
  <p:transition/>
  <p:timing>
    <p:tnLst>
      <p:par>
        <p:cTn id="1" dur="indefinite" restart="never" nodeType="tmRoot"/>
      </p:par>
    </p:tnLst>
  </p:timing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A325A62F-E2E8-4F0C-A9AB-69F280377744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3355694689"/>
      </p:ext>
    </p:extLst>
  </p:cSld>
  <p:clrMapOvr>
    <a:masterClrMapping/>
  </p:clrMapOvr>
  <p:transition/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/>
            </a:lvl1pPr>
            <a:lvl2pPr marL="457200" indent="0">
              <a:buNone/>
              <a:defRPr sz="1800"/>
            </a:lvl2pPr>
            <a:lvl3pPr marL="914400" indent="0">
              <a:buNone/>
              <a:defRPr sz="1600"/>
            </a:lvl3pPr>
            <a:lvl4pPr marL="1371600" indent="0">
              <a:buNone/>
              <a:defRPr sz="1400"/>
            </a:lvl4pPr>
            <a:lvl5pPr marL="1828800" indent="0">
              <a:buNone/>
              <a:defRPr sz="1400"/>
            </a:lvl5pPr>
            <a:lvl6pPr marL="2286000" indent="0">
              <a:buNone/>
              <a:defRPr sz="1400"/>
            </a:lvl6pPr>
            <a:lvl7pPr marL="2743200" indent="0">
              <a:buNone/>
              <a:defRPr sz="1400"/>
            </a:lvl7pPr>
            <a:lvl8pPr marL="3200400" indent="0">
              <a:buNone/>
              <a:defRPr sz="1400"/>
            </a:lvl8pPr>
            <a:lvl9pPr marL="3657600" indent="0">
              <a:buNone/>
              <a:defRPr sz="14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DA41D9A0-7B63-40F7-94E2-34FAFDDECDE5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1132163725"/>
      </p:ext>
    </p:extLst>
  </p:cSld>
  <p:clrMapOvr>
    <a:masterClrMapping/>
  </p:clrMapOvr>
  <p:transition/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762000" y="1905000"/>
            <a:ext cx="3771900" cy="40386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86300" y="1905000"/>
            <a:ext cx="3771900" cy="40386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3A683055-608F-4647-B591-6B1DF4DCD19F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2668327646"/>
      </p:ext>
    </p:extLst>
  </p:cSld>
  <p:clrMapOvr>
    <a:masterClrMapping/>
  </p:clrMapOvr>
  <p:transition/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</p:spPr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8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9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67CF896A-9F7D-4D98-B135-0D21A90606CA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634659937"/>
      </p:ext>
    </p:extLst>
  </p:cSld>
  <p:clrMapOvr>
    <a:masterClrMapping/>
  </p:clrMapOvr>
  <p:transition/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4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6F4E5876-0EBE-4B36-B70D-5FCA79C2D2A1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3719240410"/>
      </p:ext>
    </p:extLst>
  </p:cSld>
  <p:clrMapOvr>
    <a:masterClrMapping/>
  </p:clrMapOvr>
  <p:transition/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3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4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C8BF499D-DC3C-46B3-AF07-0901B38E8E97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3932944193"/>
      </p:ext>
    </p:extLst>
  </p:cSld>
  <p:clrMapOvr>
    <a:masterClrMapping/>
  </p:clrMapOvr>
  <p:transition/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A2A613A2-CE60-474C-A2D0-6A84262F2DDD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2291169128"/>
      </p:ext>
    </p:extLst>
  </p:cSld>
  <p:clrMapOvr>
    <a:masterClrMapping/>
  </p:clrMapOvr>
  <p:transition/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en-US" noProof="0" smtClean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D9D4AA95-37B7-4F0F-85E3-78E8AA3CE39D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1251915229"/>
      </p:ext>
    </p:extLst>
  </p:cSld>
  <p:clrMapOvr>
    <a:masterClrMapping/>
  </p:clrMapOvr>
  <p:transition/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03A615A1-E7BA-4663-9DAA-31FBCEB2D90D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3112049752"/>
      </p:ext>
    </p:extLst>
  </p:cSld>
  <p:clrMapOvr>
    <a:masterClrMapping/>
  </p:clrMapOvr>
  <p:transition/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534150" y="533400"/>
            <a:ext cx="1924050" cy="5410200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762000" y="533400"/>
            <a:ext cx="5619750" cy="5410200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51309B92-4DB9-4C05-AF4E-E2BCDE17AA6C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3594970836"/>
      </p:ext>
    </p:extLst>
  </p:cSld>
  <p:clrMapOvr>
    <a:masterClrMapping/>
  </p:clrMapOvr>
  <p:transition/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txAndMedia" preserve="1">
  <p:cSld name="Title, Text and Media Clip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62000" y="533400"/>
            <a:ext cx="7696200" cy="1143000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sz="half" idx="1"/>
          </p:nvPr>
        </p:nvSpPr>
        <p:spPr>
          <a:xfrm>
            <a:off x="762000" y="1905000"/>
            <a:ext cx="3771900" cy="4038600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Media Placeholder 3"/>
          <p:cNvSpPr>
            <a:spLocks noGrp="1"/>
          </p:cNvSpPr>
          <p:nvPr>
            <p:ph type="media" sz="half" idx="2"/>
          </p:nvPr>
        </p:nvSpPr>
        <p:spPr>
          <a:xfrm>
            <a:off x="4686300" y="1905000"/>
            <a:ext cx="3771900" cy="4038600"/>
          </a:xfrm>
        </p:spPr>
        <p:txBody>
          <a:bodyPr/>
          <a:lstStyle/>
          <a:p>
            <a:pPr lvl="0"/>
            <a:endParaRPr lang="en-US" noProof="0" smtClean="0"/>
          </a:p>
        </p:txBody>
      </p:sp>
      <p:sp>
        <p:nvSpPr>
          <p:cNvPr id="5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77F1576B-5BC5-4580-9FB5-30D13EC8B8C1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196047976"/>
      </p:ext>
    </p:extLst>
  </p:cSld>
  <p:clrMapOvr>
    <a:masterClrMapping/>
  </p:clrMapOvr>
  <p:transition/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type="txAndObj" preserve="1">
  <p:cSld name="Title, Text,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62000" y="533400"/>
            <a:ext cx="7696200" cy="1143000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sz="half" idx="1"/>
          </p:nvPr>
        </p:nvSpPr>
        <p:spPr>
          <a:xfrm>
            <a:off x="762000" y="1905000"/>
            <a:ext cx="3771900" cy="4038600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86300" y="1905000"/>
            <a:ext cx="3771900" cy="4038600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F6EF4A0D-50B0-4F55-B16F-D9F2172059DB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4215795676"/>
      </p:ext>
    </p:extLst>
  </p:cSld>
  <p:clrMapOvr>
    <a:masterClrMapping/>
  </p:clrMapOvr>
  <p:transition/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type="fourObj" preserve="1">
  <p:cSld name="Title and 4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sz="quarter"/>
          </p:nvPr>
        </p:nvSpPr>
        <p:spPr>
          <a:xfrm>
            <a:off x="762000" y="533400"/>
            <a:ext cx="7696200" cy="1143000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quarter" idx="1"/>
          </p:nvPr>
        </p:nvSpPr>
        <p:spPr>
          <a:xfrm>
            <a:off x="762000" y="1905000"/>
            <a:ext cx="3771900" cy="1943100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quarter" idx="2"/>
          </p:nvPr>
        </p:nvSpPr>
        <p:spPr>
          <a:xfrm>
            <a:off x="4686300" y="1905000"/>
            <a:ext cx="3771900" cy="1943100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Content Placeholder 4"/>
          <p:cNvSpPr>
            <a:spLocks noGrp="1"/>
          </p:cNvSpPr>
          <p:nvPr>
            <p:ph sz="quarter" idx="3"/>
          </p:nvPr>
        </p:nvSpPr>
        <p:spPr>
          <a:xfrm>
            <a:off x="762000" y="4000500"/>
            <a:ext cx="3771900" cy="1943100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86300" y="4000500"/>
            <a:ext cx="3771900" cy="1943100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8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9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9401955E-ECFC-4A8C-B4B8-87359BC560B1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2803454626"/>
      </p:ext>
    </p:extLst>
  </p:cSld>
  <p:clrMapOvr>
    <a:masterClrMapping/>
  </p:clrMapOvr>
  <p:transition/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theme" Target="../theme/theme1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slideLayout" Target="../slideLayouts/slideLayout1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74" name="Rectangle 2"/>
          <p:cNvSpPr>
            <a:spLocks noGrp="1" noChangeArrowheads="1"/>
          </p:cNvSpPr>
          <p:nvPr>
            <p:ph type="title"/>
          </p:nvPr>
        </p:nvSpPr>
        <p:spPr bwMode="auto">
          <a:xfrm>
            <a:off x="762000" y="533400"/>
            <a:ext cx="7696200" cy="1143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/>
          <a:p>
            <a:pPr lvl="0"/>
            <a:r>
              <a:rPr lang="en-US" altLang="en-US" smtClean="0"/>
              <a:t>Click to edit Master title style</a:t>
            </a:r>
          </a:p>
        </p:txBody>
      </p:sp>
      <p:sp>
        <p:nvSpPr>
          <p:cNvPr id="3075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762000" y="1905000"/>
            <a:ext cx="7696200" cy="40386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 altLang="en-US" smtClean="0"/>
              <a:t>Click to edit Master text styles</a:t>
            </a:r>
          </a:p>
          <a:p>
            <a:pPr lvl="1"/>
            <a:r>
              <a:rPr lang="en-US" altLang="en-US" smtClean="0"/>
              <a:t>Second level</a:t>
            </a:r>
          </a:p>
          <a:p>
            <a:pPr lvl="2"/>
            <a:r>
              <a:rPr lang="en-US" altLang="en-US" smtClean="0"/>
              <a:t>Third level</a:t>
            </a:r>
          </a:p>
          <a:p>
            <a:pPr lvl="3"/>
            <a:r>
              <a:rPr lang="en-US" altLang="en-US" smtClean="0"/>
              <a:t>Fourth level</a:t>
            </a:r>
          </a:p>
          <a:p>
            <a:pPr lvl="4"/>
            <a:r>
              <a:rPr lang="en-US" altLang="en-US" smtClean="0"/>
              <a:t>Fifth level</a:t>
            </a:r>
          </a:p>
        </p:txBody>
      </p:sp>
      <p:sp>
        <p:nvSpPr>
          <p:cNvPr id="263172" name="Rectangle 4"/>
          <p:cNvSpPr>
            <a:spLocks noGrp="1" noChangeArrowheads="1"/>
          </p:cNvSpPr>
          <p:nvPr>
            <p:ph type="dt" sz="half" idx="2"/>
          </p:nvPr>
        </p:nvSpPr>
        <p:spPr bwMode="auto">
          <a:xfrm>
            <a:off x="762000" y="6391275"/>
            <a:ext cx="20574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ctr" eaLnBrk="1" hangingPunct="1">
              <a:defRPr sz="1400">
                <a:latin typeface="Arial" charset="0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263173" name="Rectangle 5"/>
          <p:cNvSpPr>
            <a:spLocks noGrp="1" noChangeArrowheads="1"/>
          </p:cNvSpPr>
          <p:nvPr>
            <p:ph type="ftr" sz="quarter" idx="3"/>
          </p:nvPr>
        </p:nvSpPr>
        <p:spPr bwMode="auto">
          <a:xfrm>
            <a:off x="3352800" y="6403975"/>
            <a:ext cx="28956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ctr" eaLnBrk="1" hangingPunct="1">
              <a:defRPr sz="1400">
                <a:latin typeface="Arial" charset="0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263174" name="Rectangle 6"/>
          <p:cNvSpPr>
            <a:spLocks noGrp="1" noChangeArrowheads="1"/>
          </p:cNvSpPr>
          <p:nvPr>
            <p:ph type="sldNum" sz="quarter" idx="4"/>
          </p:nvPr>
        </p:nvSpPr>
        <p:spPr bwMode="auto">
          <a:xfrm>
            <a:off x="6858000" y="6400800"/>
            <a:ext cx="16002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ctr" eaLnBrk="1" hangingPunct="1">
              <a:defRPr sz="1400"/>
            </a:lvl1pPr>
          </a:lstStyle>
          <a:p>
            <a:fld id="{E58F9CCE-181F-4BEA-9E36-B2F74D912CAB}" type="slidenum">
              <a:rPr lang="en-US" altLang="en-US"/>
              <a:pPr/>
              <a:t>‹#›</a:t>
            </a:fld>
            <a:endParaRPr lang="en-US" altLang="en-US"/>
          </a:p>
        </p:txBody>
      </p:sp>
      <p:grpSp>
        <p:nvGrpSpPr>
          <p:cNvPr id="3079" name="Group 7"/>
          <p:cNvGrpSpPr>
            <a:grpSpLocks/>
          </p:cNvGrpSpPr>
          <p:nvPr/>
        </p:nvGrpSpPr>
        <p:grpSpPr bwMode="auto">
          <a:xfrm>
            <a:off x="168275" y="228600"/>
            <a:ext cx="8823325" cy="6096000"/>
            <a:chOff x="106" y="144"/>
            <a:chExt cx="5558" cy="3840"/>
          </a:xfrm>
        </p:grpSpPr>
        <p:sp>
          <p:nvSpPr>
            <p:cNvPr id="263176" name="AutoShape 8"/>
            <p:cNvSpPr>
              <a:spLocks noChangeArrowheads="1"/>
            </p:cNvSpPr>
            <p:nvPr/>
          </p:nvSpPr>
          <p:spPr bwMode="auto">
            <a:xfrm>
              <a:off x="106" y="144"/>
              <a:ext cx="5558" cy="3840"/>
            </a:xfrm>
            <a:prstGeom prst="roundRect">
              <a:avLst>
                <a:gd name="adj" fmla="val 11046"/>
              </a:avLst>
            </a:prstGeom>
            <a:noFill/>
            <a:ln w="28575">
              <a:solidFill>
                <a:schemeClr val="folHlink"/>
              </a:solidFill>
              <a:round/>
              <a:headEnd/>
              <a:tailEnd/>
            </a:ln>
            <a:effectLst/>
          </p:spPr>
          <p:txBody>
            <a:bodyPr wrap="none" anchor="ctr"/>
            <a:lstStyle/>
            <a:p>
              <a:pPr algn="ctr" eaLnBrk="1" hangingPunct="1">
                <a:defRPr/>
              </a:pPr>
              <a:endParaRPr lang="en-US" sz="2400">
                <a:latin typeface="Times New Roman" pitchFamily="18" charset="0"/>
              </a:endParaRPr>
            </a:p>
          </p:txBody>
        </p:sp>
        <p:sp>
          <p:nvSpPr>
            <p:cNvPr id="263177" name="Line 9"/>
            <p:cNvSpPr>
              <a:spLocks noChangeShapeType="1"/>
            </p:cNvSpPr>
            <p:nvPr/>
          </p:nvSpPr>
          <p:spPr bwMode="auto">
            <a:xfrm>
              <a:off x="480" y="1077"/>
              <a:ext cx="4848" cy="0"/>
            </a:xfrm>
            <a:prstGeom prst="line">
              <a:avLst/>
            </a:prstGeom>
            <a:noFill/>
            <a:ln w="38100">
              <a:solidFill>
                <a:schemeClr val="folHlink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pPr>
                <a:defRPr/>
              </a:pPr>
              <a:endParaRPr lang="en-US">
                <a:latin typeface="Arial" charset="0"/>
              </a:endParaRPr>
            </a:p>
          </p:txBody>
        </p:sp>
      </p:grpSp>
    </p:spTree>
  </p:cSld>
  <p:clrMap bg1="lt1" tx1="dk1" bg2="lt2" tx2="dk2" accent1="accent1" accent2="accent2" accent3="accent3" accent4="accent4" accent5="accent5" accent6="accent6" hlink="hlink" folHlink="folHlink"/>
  <p:sldLayoutIdLst>
    <p:sldLayoutId id="2147483760" r:id="rId1"/>
    <p:sldLayoutId id="2147483747" r:id="rId2"/>
    <p:sldLayoutId id="2147483748" r:id="rId3"/>
    <p:sldLayoutId id="2147483749" r:id="rId4"/>
    <p:sldLayoutId id="2147483750" r:id="rId5"/>
    <p:sldLayoutId id="2147483751" r:id="rId6"/>
    <p:sldLayoutId id="2147483752" r:id="rId7"/>
    <p:sldLayoutId id="2147483753" r:id="rId8"/>
    <p:sldLayoutId id="2147483754" r:id="rId9"/>
    <p:sldLayoutId id="2147483755" r:id="rId10"/>
    <p:sldLayoutId id="2147483756" r:id="rId11"/>
    <p:sldLayoutId id="2147483757" r:id="rId12"/>
    <p:sldLayoutId id="2147483758" r:id="rId13"/>
    <p:sldLayoutId id="2147483759" r:id="rId14"/>
  </p:sldLayoutIdLst>
  <p:transition/>
  <p:timing>
    <p:tnLst>
      <p:par>
        <p:cTn id="1" dur="indefinite" restart="never" nodeType="tmRoot"/>
      </p:par>
    </p:tnLst>
  </p:timing>
  <p:txStyles>
    <p:titleStyle>
      <a:lvl1pPr algn="l" rtl="0" eaLnBrk="0" fontAlgn="base" hangingPunct="0">
        <a:spcBef>
          <a:spcPct val="0"/>
        </a:spcBef>
        <a:spcAft>
          <a:spcPct val="0"/>
        </a:spcAft>
        <a:defRPr sz="3300">
          <a:solidFill>
            <a:schemeClr val="tx2"/>
          </a:solidFill>
          <a:latin typeface="+mj-lt"/>
          <a:ea typeface="+mj-ea"/>
          <a:cs typeface="+mj-cs"/>
        </a:defRPr>
      </a:lvl1pPr>
      <a:lvl2pPr algn="l" rtl="0" eaLnBrk="0" fontAlgn="base" hangingPunct="0">
        <a:spcBef>
          <a:spcPct val="0"/>
        </a:spcBef>
        <a:spcAft>
          <a:spcPct val="0"/>
        </a:spcAft>
        <a:defRPr sz="3300">
          <a:solidFill>
            <a:schemeClr val="tx2"/>
          </a:solidFill>
          <a:latin typeface="Arial Black" pitchFamily="34" charset="0"/>
        </a:defRPr>
      </a:lvl2pPr>
      <a:lvl3pPr algn="l" rtl="0" eaLnBrk="0" fontAlgn="base" hangingPunct="0">
        <a:spcBef>
          <a:spcPct val="0"/>
        </a:spcBef>
        <a:spcAft>
          <a:spcPct val="0"/>
        </a:spcAft>
        <a:defRPr sz="3300">
          <a:solidFill>
            <a:schemeClr val="tx2"/>
          </a:solidFill>
          <a:latin typeface="Arial Black" pitchFamily="34" charset="0"/>
        </a:defRPr>
      </a:lvl3pPr>
      <a:lvl4pPr algn="l" rtl="0" eaLnBrk="0" fontAlgn="base" hangingPunct="0">
        <a:spcBef>
          <a:spcPct val="0"/>
        </a:spcBef>
        <a:spcAft>
          <a:spcPct val="0"/>
        </a:spcAft>
        <a:defRPr sz="3300">
          <a:solidFill>
            <a:schemeClr val="tx2"/>
          </a:solidFill>
          <a:latin typeface="Arial Black" pitchFamily="34" charset="0"/>
        </a:defRPr>
      </a:lvl4pPr>
      <a:lvl5pPr algn="l" rtl="0" eaLnBrk="0" fontAlgn="base" hangingPunct="0">
        <a:spcBef>
          <a:spcPct val="0"/>
        </a:spcBef>
        <a:spcAft>
          <a:spcPct val="0"/>
        </a:spcAft>
        <a:defRPr sz="3300">
          <a:solidFill>
            <a:schemeClr val="tx2"/>
          </a:solidFill>
          <a:latin typeface="Arial Black" pitchFamily="34" charset="0"/>
        </a:defRPr>
      </a:lvl5pPr>
      <a:lvl6pPr marL="457200" algn="l" rtl="0" fontAlgn="base">
        <a:spcBef>
          <a:spcPct val="0"/>
        </a:spcBef>
        <a:spcAft>
          <a:spcPct val="0"/>
        </a:spcAft>
        <a:defRPr sz="3300">
          <a:solidFill>
            <a:schemeClr val="tx2"/>
          </a:solidFill>
          <a:latin typeface="Arial Black" pitchFamily="34" charset="0"/>
        </a:defRPr>
      </a:lvl6pPr>
      <a:lvl7pPr marL="914400" algn="l" rtl="0" fontAlgn="base">
        <a:spcBef>
          <a:spcPct val="0"/>
        </a:spcBef>
        <a:spcAft>
          <a:spcPct val="0"/>
        </a:spcAft>
        <a:defRPr sz="3300">
          <a:solidFill>
            <a:schemeClr val="tx2"/>
          </a:solidFill>
          <a:latin typeface="Arial Black" pitchFamily="34" charset="0"/>
        </a:defRPr>
      </a:lvl7pPr>
      <a:lvl8pPr marL="1371600" algn="l" rtl="0" fontAlgn="base">
        <a:spcBef>
          <a:spcPct val="0"/>
        </a:spcBef>
        <a:spcAft>
          <a:spcPct val="0"/>
        </a:spcAft>
        <a:defRPr sz="3300">
          <a:solidFill>
            <a:schemeClr val="tx2"/>
          </a:solidFill>
          <a:latin typeface="Arial Black" pitchFamily="34" charset="0"/>
        </a:defRPr>
      </a:lvl8pPr>
      <a:lvl9pPr marL="1828800" algn="l" rtl="0" fontAlgn="base">
        <a:spcBef>
          <a:spcPct val="0"/>
        </a:spcBef>
        <a:spcAft>
          <a:spcPct val="0"/>
        </a:spcAft>
        <a:defRPr sz="3300">
          <a:solidFill>
            <a:schemeClr val="tx2"/>
          </a:solidFill>
          <a:latin typeface="Arial Black" pitchFamily="34" charset="0"/>
        </a:defRPr>
      </a:lvl9pPr>
    </p:titleStyle>
    <p:bodyStyle>
      <a:lvl1pPr marL="342900" indent="-342900" algn="l" rtl="0" eaLnBrk="0" fontAlgn="base" hangingPunct="0">
        <a:spcBef>
          <a:spcPct val="20000"/>
        </a:spcBef>
        <a:spcAft>
          <a:spcPct val="0"/>
        </a:spcAft>
        <a:buClr>
          <a:schemeClr val="bg2"/>
        </a:buClr>
        <a:buSzPct val="70000"/>
        <a:buFont typeface="Wingdings" panose="05000000000000000000" pitchFamily="2" charset="2"/>
        <a:buChar char="l"/>
        <a:defRPr sz="31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rtl="0" eaLnBrk="0" fontAlgn="base" hangingPunct="0">
        <a:spcBef>
          <a:spcPct val="20000"/>
        </a:spcBef>
        <a:spcAft>
          <a:spcPct val="0"/>
        </a:spcAft>
        <a:buClr>
          <a:schemeClr val="accent1"/>
        </a:buClr>
        <a:buSzPct val="150000"/>
        <a:buChar char="•"/>
        <a:defRPr sz="2600">
          <a:solidFill>
            <a:schemeClr val="tx1"/>
          </a:solidFill>
          <a:latin typeface="+mn-lt"/>
        </a:defRPr>
      </a:lvl2pPr>
      <a:lvl3pPr marL="1143000" indent="-228600" algn="l" rtl="0" eaLnBrk="0" fontAlgn="base" hangingPunct="0">
        <a:spcBef>
          <a:spcPct val="20000"/>
        </a:spcBef>
        <a:spcAft>
          <a:spcPct val="0"/>
        </a:spcAft>
        <a:buClr>
          <a:schemeClr val="tx1"/>
        </a:buClr>
        <a:buSzPct val="150000"/>
        <a:buChar char="•"/>
        <a:defRPr sz="2200">
          <a:solidFill>
            <a:schemeClr val="tx1"/>
          </a:solidFill>
          <a:latin typeface="+mn-lt"/>
        </a:defRPr>
      </a:lvl3pPr>
      <a:lvl4pPr marL="1600200" indent="-228600" algn="l" rtl="0" eaLnBrk="0" fontAlgn="base" hangingPunct="0">
        <a:spcBef>
          <a:spcPct val="20000"/>
        </a:spcBef>
        <a:spcAft>
          <a:spcPct val="0"/>
        </a:spcAft>
        <a:buClr>
          <a:schemeClr val="tx2"/>
        </a:buClr>
        <a:buSzPct val="150000"/>
        <a:buChar char="•"/>
        <a:defRPr sz="2000">
          <a:solidFill>
            <a:schemeClr val="tx1"/>
          </a:solidFill>
          <a:latin typeface="+mn-lt"/>
        </a:defRPr>
      </a:lvl4pPr>
      <a:lvl5pPr marL="2057400" indent="-228600" algn="l" rtl="0" eaLnBrk="0" fontAlgn="base" hangingPunct="0">
        <a:spcBef>
          <a:spcPct val="20000"/>
        </a:spcBef>
        <a:spcAft>
          <a:spcPct val="0"/>
        </a:spcAft>
        <a:buClr>
          <a:schemeClr val="folHlink"/>
        </a:buClr>
        <a:buSzPct val="150000"/>
        <a:buChar char="•"/>
        <a:defRPr sz="2000">
          <a:solidFill>
            <a:schemeClr val="tx1"/>
          </a:solidFill>
          <a:latin typeface="+mn-lt"/>
        </a:defRPr>
      </a:lvl5pPr>
      <a:lvl6pPr marL="2514600" indent="-228600" algn="l" rtl="0" fontAlgn="base">
        <a:spcBef>
          <a:spcPct val="20000"/>
        </a:spcBef>
        <a:spcAft>
          <a:spcPct val="0"/>
        </a:spcAft>
        <a:buClr>
          <a:schemeClr val="folHlink"/>
        </a:buClr>
        <a:buSzPct val="150000"/>
        <a:buChar char="•"/>
        <a:defRPr sz="2000">
          <a:solidFill>
            <a:schemeClr val="tx1"/>
          </a:solidFill>
          <a:latin typeface="+mn-lt"/>
        </a:defRPr>
      </a:lvl6pPr>
      <a:lvl7pPr marL="2971800" indent="-228600" algn="l" rtl="0" fontAlgn="base">
        <a:spcBef>
          <a:spcPct val="20000"/>
        </a:spcBef>
        <a:spcAft>
          <a:spcPct val="0"/>
        </a:spcAft>
        <a:buClr>
          <a:schemeClr val="folHlink"/>
        </a:buClr>
        <a:buSzPct val="150000"/>
        <a:buChar char="•"/>
        <a:defRPr sz="2000">
          <a:solidFill>
            <a:schemeClr val="tx1"/>
          </a:solidFill>
          <a:latin typeface="+mn-lt"/>
        </a:defRPr>
      </a:lvl7pPr>
      <a:lvl8pPr marL="3429000" indent="-228600" algn="l" rtl="0" fontAlgn="base">
        <a:spcBef>
          <a:spcPct val="20000"/>
        </a:spcBef>
        <a:spcAft>
          <a:spcPct val="0"/>
        </a:spcAft>
        <a:buClr>
          <a:schemeClr val="folHlink"/>
        </a:buClr>
        <a:buSzPct val="150000"/>
        <a:buChar char="•"/>
        <a:defRPr sz="2000">
          <a:solidFill>
            <a:schemeClr val="tx1"/>
          </a:solidFill>
          <a:latin typeface="+mn-lt"/>
        </a:defRPr>
      </a:lvl8pPr>
      <a:lvl9pPr marL="3886200" indent="-228600" algn="l" rtl="0" fontAlgn="base">
        <a:spcBef>
          <a:spcPct val="20000"/>
        </a:spcBef>
        <a:spcAft>
          <a:spcPct val="0"/>
        </a:spcAft>
        <a:buClr>
          <a:schemeClr val="folHlink"/>
        </a:buClr>
        <a:buSzPct val="150000"/>
        <a:buChar char="•"/>
        <a:defRPr sz="2000">
          <a:solidFill>
            <a:schemeClr val="tx1"/>
          </a:solidFill>
          <a:latin typeface="+mn-lt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1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6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slide" Target="slide4.xml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6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slide" Target="slide4.xml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6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7" Type="http://schemas.openxmlformats.org/officeDocument/2006/relationships/hyperlink" Target="complaint.htm" TargetMode="External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5.jpeg"/><Relationship Id="rId5" Type="http://schemas.openxmlformats.org/officeDocument/2006/relationships/image" Target="../media/image4.jpeg"/><Relationship Id="rId4" Type="http://schemas.openxmlformats.org/officeDocument/2006/relationships/image" Target="../media/image3.jpeg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hyperlink" Target="5.jpg" TargetMode="External"/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6.jpg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hyperlink" Target="6.jpg" TargetMode="External"/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7.jpg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jpg"/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jpg"/><Relationship Id="rId2" Type="http://schemas.openxmlformats.org/officeDocument/2006/relationships/notesSlide" Target="../notesSlides/notesSlide10.xml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hyperlink" Target="9.jpg" TargetMode="External"/><Relationship Id="rId2" Type="http://schemas.openxmlformats.org/officeDocument/2006/relationships/notesSlide" Target="../notesSlides/notesSlide11.xml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11.jpg"/><Relationship Id="rId4" Type="http://schemas.openxmlformats.org/officeDocument/2006/relationships/image" Target="../media/image10.jpg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hyperlink" Target="11.jpg" TargetMode="External"/><Relationship Id="rId2" Type="http://schemas.openxmlformats.org/officeDocument/2006/relationships/notesSlide" Target="../notesSlides/notesSlide12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2.jpg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hyperlink" Target="12.jpg" TargetMode="External"/><Relationship Id="rId2" Type="http://schemas.openxmlformats.org/officeDocument/2006/relationships/notesSlide" Target="../notesSlides/notesSlide13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3.jpg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4.xml"/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jpg"/><Relationship Id="rId2" Type="http://schemas.openxmlformats.org/officeDocument/2006/relationships/notesSlide" Target="../notesSlides/notesSlide15.xml"/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jpeg"/><Relationship Id="rId2" Type="http://schemas.openxmlformats.org/officeDocument/2006/relationships/notesSlide" Target="../notesSlides/notesSlide16.xml"/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jpeg"/><Relationship Id="rId2" Type="http://schemas.openxmlformats.org/officeDocument/2006/relationships/notesSlide" Target="../notesSlides/notesSlide17.xml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123" name="Rectangle 3"/>
          <p:cNvSpPr>
            <a:spLocks noGrp="1" noChangeArrowheads="1"/>
          </p:cNvSpPr>
          <p:nvPr>
            <p:ph type="subTitle" idx="1"/>
          </p:nvPr>
        </p:nvSpPr>
        <p:spPr>
          <a:xfrm>
            <a:off x="3167933" y="3429000"/>
            <a:ext cx="4514871" cy="2057400"/>
          </a:xfrm>
        </p:spPr>
        <p:txBody>
          <a:bodyPr/>
          <a:lstStyle/>
          <a:p>
            <a:pPr eaLnBrk="1" hangingPunct="1">
              <a:lnSpc>
                <a:spcPct val="90000"/>
              </a:lnSpc>
            </a:pPr>
            <a:r>
              <a:rPr lang="fa-IR" altLang="en-US" sz="4000" b="1" dirty="0" smtClean="0">
                <a:solidFill>
                  <a:schemeClr val="tx2"/>
                </a:solidFill>
                <a:latin typeface="+mj-lt"/>
                <a:ea typeface="+mj-ea"/>
                <a:cs typeface="B Yekan" panose="00000400000000000000" pitchFamily="2" charset="-78"/>
              </a:rPr>
              <a:t>شرکت برق منطقه ای فارس</a:t>
            </a:r>
          </a:p>
        </p:txBody>
      </p:sp>
      <p:sp>
        <p:nvSpPr>
          <p:cNvPr id="5122" name="Rectangle 2"/>
          <p:cNvSpPr>
            <a:spLocks noGrp="1" noChangeArrowheads="1"/>
          </p:cNvSpPr>
          <p:nvPr>
            <p:ph type="ctrTitle"/>
          </p:nvPr>
        </p:nvSpPr>
        <p:spPr>
          <a:xfrm>
            <a:off x="654690" y="740650"/>
            <a:ext cx="7562210" cy="2351087"/>
          </a:xfrm>
        </p:spPr>
        <p:txBody>
          <a:bodyPr/>
          <a:lstStyle/>
          <a:p>
            <a:pPr eaLnBrk="1" hangingPunct="1"/>
            <a:r>
              <a:rPr lang="fa-IR" altLang="en-US" sz="3600" i="0" dirty="0" smtClean="0">
                <a:solidFill>
                  <a:srgbClr val="FF0000"/>
                </a:solidFill>
                <a:cs typeface="B Titr" panose="00000700000000000000" pitchFamily="2" charset="-78"/>
              </a:rPr>
              <a:t>اولين همايش</a:t>
            </a:r>
            <a:br>
              <a:rPr lang="fa-IR" altLang="en-US" sz="3600" i="0" dirty="0" smtClean="0">
                <a:solidFill>
                  <a:srgbClr val="FF0000"/>
                </a:solidFill>
                <a:cs typeface="B Titr" panose="00000700000000000000" pitchFamily="2" charset="-78"/>
              </a:rPr>
            </a:br>
            <a:r>
              <a:rPr lang="fa-IR" altLang="en-US" sz="3600" i="0" dirty="0" smtClean="0">
                <a:solidFill>
                  <a:srgbClr val="FF0000"/>
                </a:solidFill>
                <a:cs typeface="B Titr" panose="00000700000000000000" pitchFamily="2" charset="-78"/>
              </a:rPr>
              <a:t>هوشمندسازي</a:t>
            </a:r>
            <a:r>
              <a:rPr lang="fa-IR" altLang="en-US" sz="3600" i="0" dirty="0" smtClean="0">
                <a:cs typeface="B Titr" panose="00000700000000000000" pitchFamily="2" charset="-78"/>
              </a:rPr>
              <a:t> و </a:t>
            </a:r>
            <a:r>
              <a:rPr lang="fa-IR" altLang="en-US" sz="3600" i="0" dirty="0" smtClean="0">
                <a:solidFill>
                  <a:srgbClr val="FF0000"/>
                </a:solidFill>
                <a:cs typeface="B Titr" panose="00000700000000000000" pitchFamily="2" charset="-78"/>
              </a:rPr>
              <a:t>الكترونيكي كردن فرآيندها</a:t>
            </a:r>
            <a:r>
              <a:rPr lang="fa-IR" altLang="en-US" sz="3600" i="0" dirty="0" smtClean="0">
                <a:cs typeface="B Titr" panose="00000700000000000000" pitchFamily="2" charset="-78"/>
              </a:rPr>
              <a:t> در سازمان‌هاي دولتي و خصوصي (دي‌ماه 97)</a:t>
            </a:r>
            <a:endParaRPr lang="en-US" altLang="en-US" sz="3600" i="0" dirty="0" smtClean="0">
              <a:cs typeface="B Titr" panose="00000700000000000000" pitchFamily="2" charset="-78"/>
            </a:endParaRPr>
          </a:p>
        </p:txBody>
      </p:sp>
      <p:pic>
        <p:nvPicPr>
          <p:cNvPr id="2" name="Picture 1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713111" y="3505809"/>
            <a:ext cx="1553119" cy="1958656"/>
          </a:xfrm>
          <a:prstGeom prst="rect">
            <a:avLst/>
          </a:prstGeom>
        </p:spPr>
      </p:pic>
    </p:spTree>
  </p:cSld>
  <p:clrMapOvr>
    <a:masterClrMapping/>
  </p:clrMapOvr>
  <p:transition/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122" name="Rectangle 2"/>
          <p:cNvSpPr>
            <a:spLocks noGrp="1" noChangeArrowheads="1"/>
          </p:cNvSpPr>
          <p:nvPr>
            <p:ph type="ctrTitle"/>
          </p:nvPr>
        </p:nvSpPr>
        <p:spPr>
          <a:xfrm>
            <a:off x="685800" y="1077913"/>
            <a:ext cx="7531100" cy="1612900"/>
          </a:xfrm>
        </p:spPr>
        <p:txBody>
          <a:bodyPr/>
          <a:lstStyle/>
          <a:p>
            <a:pPr rtl="1" eaLnBrk="1" hangingPunct="1">
              <a:lnSpc>
                <a:spcPct val="150000"/>
              </a:lnSpc>
            </a:pPr>
            <a:r>
              <a:rPr lang="fa-IR" altLang="en-US" sz="3600" i="0" dirty="0" smtClean="0">
                <a:cs typeface="B Titr" panose="00000700000000000000" pitchFamily="2" charset="-78"/>
              </a:rPr>
              <a:t>عنوان </a:t>
            </a:r>
            <a:r>
              <a:rPr lang="fa-IR" altLang="en-US" sz="3600" i="0" dirty="0">
                <a:cs typeface="B Yekan" panose="00000400000000000000" pitchFamily="2" charset="-78"/>
              </a:rPr>
              <a:t>راه‌كار (</a:t>
            </a:r>
            <a:r>
              <a:rPr lang="en-US" altLang="en-US" sz="2000" i="0" dirty="0">
                <a:cs typeface="B Yekan" panose="00000400000000000000" pitchFamily="2" charset="-78"/>
              </a:rPr>
              <a:t>Solution</a:t>
            </a:r>
            <a:r>
              <a:rPr lang="fa-IR" altLang="en-US" sz="3600" i="0" dirty="0">
                <a:cs typeface="B Yekan" panose="00000400000000000000" pitchFamily="2" charset="-78"/>
              </a:rPr>
              <a:t>)</a:t>
            </a:r>
            <a:r>
              <a:rPr lang="fa-IR" altLang="en-US" sz="3600" i="0" dirty="0" smtClean="0">
                <a:cs typeface="B Titr" panose="00000700000000000000" pitchFamily="2" charset="-78"/>
              </a:rPr>
              <a:t> 1/2/3 ارائه شده:</a:t>
            </a:r>
            <a:br>
              <a:rPr lang="fa-IR" altLang="en-US" sz="3600" i="0" dirty="0" smtClean="0">
                <a:cs typeface="B Titr" panose="00000700000000000000" pitchFamily="2" charset="-78"/>
              </a:rPr>
            </a:br>
            <a:r>
              <a:rPr lang="fa-IR" altLang="en-US" sz="3200" i="0" dirty="0" smtClean="0">
                <a:solidFill>
                  <a:srgbClr val="FF0000"/>
                </a:solidFill>
                <a:cs typeface="B Titr" panose="00000700000000000000" pitchFamily="2" charset="-78"/>
              </a:rPr>
              <a:t>سامانه ثبت الکترونیکی شکایات</a:t>
            </a:r>
            <a:endParaRPr lang="en-US" altLang="en-US" sz="3200" i="0" dirty="0">
              <a:solidFill>
                <a:srgbClr val="FF0000"/>
              </a:solidFill>
              <a:cs typeface="B Titr" panose="00000700000000000000" pitchFamily="2" charset="-78"/>
            </a:endParaRPr>
          </a:p>
        </p:txBody>
      </p:sp>
      <p:sp>
        <p:nvSpPr>
          <p:cNvPr id="8" name="Rectangle 3"/>
          <p:cNvSpPr>
            <a:spLocks noGrp="1" noChangeArrowheads="1"/>
          </p:cNvSpPr>
          <p:nvPr>
            <p:ph type="subTitle" idx="1"/>
          </p:nvPr>
        </p:nvSpPr>
        <p:spPr>
          <a:xfrm>
            <a:off x="3167933" y="3429000"/>
            <a:ext cx="4514871" cy="2057400"/>
          </a:xfrm>
        </p:spPr>
        <p:txBody>
          <a:bodyPr/>
          <a:lstStyle/>
          <a:p>
            <a:pPr eaLnBrk="1" hangingPunct="1">
              <a:lnSpc>
                <a:spcPct val="90000"/>
              </a:lnSpc>
            </a:pPr>
            <a:r>
              <a:rPr lang="fa-IR" altLang="en-US" sz="4000" b="1" dirty="0" smtClean="0">
                <a:solidFill>
                  <a:schemeClr val="tx2"/>
                </a:solidFill>
                <a:latin typeface="+mj-lt"/>
                <a:ea typeface="+mj-ea"/>
                <a:cs typeface="B Yekan" panose="00000400000000000000" pitchFamily="2" charset="-78"/>
              </a:rPr>
              <a:t>شرکت برق منطقه ای فارس</a:t>
            </a:r>
          </a:p>
        </p:txBody>
      </p:sp>
      <p:pic>
        <p:nvPicPr>
          <p:cNvPr id="9" name="Picture 8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713111" y="3505809"/>
            <a:ext cx="1553119" cy="195865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013063426"/>
      </p:ext>
    </p:extLst>
  </p:cSld>
  <p:clrMapOvr>
    <a:masterClrMapping/>
  </p:clrMapOvr>
  <p:transition/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147" name="Rectangle 1027"/>
          <p:cNvSpPr>
            <a:spLocks noGrp="1" noChangeArrowheads="1"/>
          </p:cNvSpPr>
          <p:nvPr>
            <p:ph type="body" idx="4294967295"/>
          </p:nvPr>
        </p:nvSpPr>
        <p:spPr>
          <a:xfrm>
            <a:off x="808038" y="2046420"/>
            <a:ext cx="7772400" cy="3994119"/>
          </a:xfrm>
          <a:noFill/>
        </p:spPr>
        <p:txBody>
          <a:bodyPr/>
          <a:lstStyle/>
          <a:p>
            <a:pPr marL="460375" indent="-401638" algn="r" rtl="1" eaLnBrk="1" hangingPunct="1">
              <a:buSzPct val="120000"/>
            </a:pPr>
            <a:r>
              <a:rPr lang="fa-IR" altLang="en-US" sz="2700" dirty="0" smtClean="0">
                <a:cs typeface="B Zar" panose="00000400000000000000" pitchFamily="2" charset="-78"/>
              </a:rPr>
              <a:t>عنوان راهكار(</a:t>
            </a:r>
            <a:r>
              <a:rPr lang="en-US" altLang="en-US" sz="2000" dirty="0" smtClean="0">
                <a:cs typeface="B Zar" panose="00000400000000000000" pitchFamily="2" charset="-78"/>
              </a:rPr>
              <a:t>Solution</a:t>
            </a:r>
            <a:r>
              <a:rPr lang="fa-IR" altLang="en-US" sz="2700" dirty="0" smtClean="0">
                <a:cs typeface="B Zar" panose="00000400000000000000" pitchFamily="2" charset="-78"/>
              </a:rPr>
              <a:t>): </a:t>
            </a:r>
            <a:r>
              <a:rPr lang="fa-IR" altLang="en-US" sz="2700" dirty="0">
                <a:solidFill>
                  <a:srgbClr val="0070C0"/>
                </a:solidFill>
                <a:cs typeface="B Zar" panose="00000400000000000000" pitchFamily="2" charset="-78"/>
              </a:rPr>
              <a:t>سامانه ثبت الکترونیکی شکایات</a:t>
            </a:r>
          </a:p>
          <a:p>
            <a:pPr marL="460375" indent="-401638" algn="r" rtl="1" eaLnBrk="1" hangingPunct="1">
              <a:buSzPct val="120000"/>
            </a:pPr>
            <a:r>
              <a:rPr lang="fa-IR" altLang="en-US" sz="2700" dirty="0" smtClean="0">
                <a:cs typeface="B Zar" panose="00000400000000000000" pitchFamily="2" charset="-78"/>
              </a:rPr>
              <a:t>تهيه كننده/ تهيه كنندگان: </a:t>
            </a:r>
            <a:r>
              <a:rPr lang="fa-IR" altLang="en-US" sz="2700" dirty="0" smtClean="0">
                <a:solidFill>
                  <a:srgbClr val="0070C0"/>
                </a:solidFill>
                <a:cs typeface="B Zar" panose="00000400000000000000" pitchFamily="2" charset="-78"/>
              </a:rPr>
              <a:t>شرکت سامانگران اطلاعات کیمیا پارس</a:t>
            </a:r>
          </a:p>
          <a:p>
            <a:pPr marL="460375" indent="-401638" algn="r" rtl="1" eaLnBrk="1" hangingPunct="1">
              <a:buSzPct val="120000"/>
            </a:pPr>
            <a:r>
              <a:rPr lang="fa-IR" altLang="en-US" sz="2700" dirty="0" smtClean="0">
                <a:cs typeface="B Zar" panose="00000400000000000000" pitchFamily="2" charset="-78"/>
              </a:rPr>
              <a:t>تعداد فرم اصلي: </a:t>
            </a:r>
            <a:r>
              <a:rPr lang="fa-IR" altLang="en-US" sz="2700" dirty="0" smtClean="0">
                <a:solidFill>
                  <a:srgbClr val="0070C0"/>
                </a:solidFill>
                <a:cs typeface="B Zar" panose="00000400000000000000" pitchFamily="2" charset="-78"/>
              </a:rPr>
              <a:t>2</a:t>
            </a:r>
            <a:endParaRPr lang="fa-IR" altLang="en-US" sz="2700" dirty="0">
              <a:solidFill>
                <a:srgbClr val="0070C0"/>
              </a:solidFill>
              <a:cs typeface="B Zar" panose="00000400000000000000" pitchFamily="2" charset="-78"/>
            </a:endParaRPr>
          </a:p>
          <a:p>
            <a:pPr marL="460375" indent="-401638" algn="r" rtl="1" eaLnBrk="1" hangingPunct="1">
              <a:buSzPct val="120000"/>
            </a:pPr>
            <a:r>
              <a:rPr lang="fa-IR" altLang="en-US" sz="2700" dirty="0" smtClean="0">
                <a:cs typeface="B Zar" panose="00000400000000000000" pitchFamily="2" charset="-78"/>
              </a:rPr>
              <a:t>تعداد فرم پايه: </a:t>
            </a:r>
            <a:r>
              <a:rPr lang="fa-IR" altLang="en-US" sz="2700" dirty="0">
                <a:solidFill>
                  <a:srgbClr val="0070C0"/>
                </a:solidFill>
                <a:cs typeface="B Zar" panose="00000400000000000000" pitchFamily="2" charset="-78"/>
              </a:rPr>
              <a:t>1</a:t>
            </a:r>
          </a:p>
          <a:p>
            <a:pPr marL="460375" indent="-401638" algn="r" rtl="1" eaLnBrk="1" hangingPunct="1">
              <a:buSzPct val="120000"/>
            </a:pPr>
            <a:r>
              <a:rPr lang="fa-IR" altLang="en-US" sz="2700" dirty="0" smtClean="0">
                <a:cs typeface="B Zar" panose="00000400000000000000" pitchFamily="2" charset="-78"/>
              </a:rPr>
              <a:t>تعداد فرآيند طراحي شده: </a:t>
            </a:r>
            <a:r>
              <a:rPr lang="fa-IR" altLang="en-US" sz="2700" dirty="0" smtClean="0">
                <a:solidFill>
                  <a:srgbClr val="0070C0"/>
                </a:solidFill>
                <a:cs typeface="B Zar" panose="00000400000000000000" pitchFamily="2" charset="-78"/>
              </a:rPr>
              <a:t>0</a:t>
            </a:r>
          </a:p>
          <a:p>
            <a:pPr marL="460375" indent="-401638" algn="r" rtl="1" eaLnBrk="1" hangingPunct="1">
              <a:buSzPct val="120000"/>
            </a:pPr>
            <a:r>
              <a:rPr lang="fa-IR" altLang="en-US" sz="2700" dirty="0" smtClean="0">
                <a:cs typeface="B Zar" panose="00000400000000000000" pitchFamily="2" charset="-78"/>
              </a:rPr>
              <a:t>تعداد گزارش طراحي شده: </a:t>
            </a:r>
            <a:r>
              <a:rPr lang="fa-IR" altLang="en-US" sz="2700" dirty="0" smtClean="0">
                <a:solidFill>
                  <a:srgbClr val="0070C0"/>
                </a:solidFill>
                <a:cs typeface="B Zar" panose="00000400000000000000" pitchFamily="2" charset="-78"/>
              </a:rPr>
              <a:t>3</a:t>
            </a:r>
          </a:p>
          <a:p>
            <a:pPr marL="460375" indent="-401638" algn="r" rtl="1" eaLnBrk="1" hangingPunct="1">
              <a:buSzPct val="120000"/>
            </a:pPr>
            <a:r>
              <a:rPr lang="fa-IR" altLang="en-US" sz="2700" dirty="0" smtClean="0">
                <a:cs typeface="B Zar" panose="00000400000000000000" pitchFamily="2" charset="-78"/>
              </a:rPr>
              <a:t>تعداد سرويس طراحي شده: </a:t>
            </a:r>
            <a:r>
              <a:rPr lang="fa-IR" altLang="en-US" sz="2700" dirty="0" smtClean="0">
                <a:solidFill>
                  <a:srgbClr val="0070C0"/>
                </a:solidFill>
                <a:cs typeface="B Zar" panose="00000400000000000000" pitchFamily="2" charset="-78"/>
              </a:rPr>
              <a:t>2</a:t>
            </a:r>
          </a:p>
          <a:p>
            <a:pPr marL="460375" indent="-401638" algn="r" rtl="1" eaLnBrk="1" hangingPunct="1">
              <a:buSzPct val="120000"/>
            </a:pPr>
            <a:r>
              <a:rPr lang="fa-IR" altLang="en-US" sz="2700" dirty="0" smtClean="0">
                <a:cs typeface="B Zar" panose="00000400000000000000" pitchFamily="2" charset="-78"/>
              </a:rPr>
              <a:t>معرفي شخص مشمول جايزه نفيس (در صورت برنده شدن) :</a:t>
            </a:r>
          </a:p>
          <a:p>
            <a:pPr marL="460375" indent="-401638" algn="r" rtl="1" eaLnBrk="1" hangingPunct="1">
              <a:buSzPct val="120000"/>
            </a:pPr>
            <a:endParaRPr lang="en-US" altLang="en-US" sz="2700" dirty="0" smtClean="0">
              <a:cs typeface="B Zar" panose="00000400000000000000" pitchFamily="2" charset="-78"/>
            </a:endParaRPr>
          </a:p>
        </p:txBody>
      </p:sp>
      <p:sp>
        <p:nvSpPr>
          <p:cNvPr id="5" name="Title 4"/>
          <p:cNvSpPr>
            <a:spLocks noGrp="1" noChangeArrowheads="1"/>
          </p:cNvSpPr>
          <p:nvPr>
            <p:ph type="title"/>
          </p:nvPr>
        </p:nvSpPr>
        <p:spPr bwMode="auto"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algn="l" rtl="0" eaLnBrk="0" fontAlgn="base" hangingPunct="0">
              <a:spcBef>
                <a:spcPct val="0"/>
              </a:spcBef>
              <a:spcAft>
                <a:spcPct val="0"/>
              </a:spcAft>
              <a:defRPr sz="330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  <a:lvl2pPr algn="l" rtl="0" eaLnBrk="0" fontAlgn="base" hangingPunct="0">
              <a:spcBef>
                <a:spcPct val="0"/>
              </a:spcBef>
              <a:spcAft>
                <a:spcPct val="0"/>
              </a:spcAft>
              <a:defRPr sz="3300">
                <a:solidFill>
                  <a:schemeClr val="tx2"/>
                </a:solidFill>
                <a:latin typeface="Arial Black" pitchFamily="34" charset="0"/>
              </a:defRPr>
            </a:lvl2pPr>
            <a:lvl3pPr algn="l" rtl="0" eaLnBrk="0" fontAlgn="base" hangingPunct="0">
              <a:spcBef>
                <a:spcPct val="0"/>
              </a:spcBef>
              <a:spcAft>
                <a:spcPct val="0"/>
              </a:spcAft>
              <a:defRPr sz="3300">
                <a:solidFill>
                  <a:schemeClr val="tx2"/>
                </a:solidFill>
                <a:latin typeface="Arial Black" pitchFamily="34" charset="0"/>
              </a:defRPr>
            </a:lvl3pPr>
            <a:lvl4pPr algn="l" rtl="0" eaLnBrk="0" fontAlgn="base" hangingPunct="0">
              <a:spcBef>
                <a:spcPct val="0"/>
              </a:spcBef>
              <a:spcAft>
                <a:spcPct val="0"/>
              </a:spcAft>
              <a:defRPr sz="3300">
                <a:solidFill>
                  <a:schemeClr val="tx2"/>
                </a:solidFill>
                <a:latin typeface="Arial Black" pitchFamily="34" charset="0"/>
              </a:defRPr>
            </a:lvl4pPr>
            <a:lvl5pPr algn="l" rtl="0" eaLnBrk="0" fontAlgn="base" hangingPunct="0">
              <a:spcBef>
                <a:spcPct val="0"/>
              </a:spcBef>
              <a:spcAft>
                <a:spcPct val="0"/>
              </a:spcAft>
              <a:defRPr sz="3300">
                <a:solidFill>
                  <a:schemeClr val="tx2"/>
                </a:solidFill>
                <a:latin typeface="Arial Black" pitchFamily="34" charset="0"/>
              </a:defRPr>
            </a:lvl5pPr>
            <a:lvl6pPr marL="457200" algn="l" rtl="0" fontAlgn="base">
              <a:spcBef>
                <a:spcPct val="0"/>
              </a:spcBef>
              <a:spcAft>
                <a:spcPct val="0"/>
              </a:spcAft>
              <a:defRPr sz="3300">
                <a:solidFill>
                  <a:schemeClr val="tx2"/>
                </a:solidFill>
                <a:latin typeface="Arial Black" pitchFamily="34" charset="0"/>
              </a:defRPr>
            </a:lvl6pPr>
            <a:lvl7pPr marL="914400" algn="l" rtl="0" fontAlgn="base">
              <a:spcBef>
                <a:spcPct val="0"/>
              </a:spcBef>
              <a:spcAft>
                <a:spcPct val="0"/>
              </a:spcAft>
              <a:defRPr sz="3300">
                <a:solidFill>
                  <a:schemeClr val="tx2"/>
                </a:solidFill>
                <a:latin typeface="Arial Black" pitchFamily="34" charset="0"/>
              </a:defRPr>
            </a:lvl7pPr>
            <a:lvl8pPr marL="1371600" algn="l" rtl="0" fontAlgn="base">
              <a:spcBef>
                <a:spcPct val="0"/>
              </a:spcBef>
              <a:spcAft>
                <a:spcPct val="0"/>
              </a:spcAft>
              <a:defRPr sz="3300">
                <a:solidFill>
                  <a:schemeClr val="tx2"/>
                </a:solidFill>
                <a:latin typeface="Arial Black" pitchFamily="34" charset="0"/>
              </a:defRPr>
            </a:lvl8pPr>
            <a:lvl9pPr marL="1828800" algn="l" rtl="0" fontAlgn="base">
              <a:spcBef>
                <a:spcPct val="0"/>
              </a:spcBef>
              <a:spcAft>
                <a:spcPct val="0"/>
              </a:spcAft>
              <a:defRPr sz="3300">
                <a:solidFill>
                  <a:schemeClr val="tx2"/>
                </a:solidFill>
                <a:latin typeface="Arial Black" pitchFamily="34" charset="0"/>
              </a:defRPr>
            </a:lvl9pPr>
          </a:lstStyle>
          <a:p>
            <a:pPr algn="r" rtl="1" eaLnBrk="1" hangingPunct="1"/>
            <a:r>
              <a:rPr lang="fa-IR" altLang="en-US" sz="3200" dirty="0" smtClean="0">
                <a:cs typeface="B Yekan" panose="00000400000000000000" pitchFamily="2" charset="-78"/>
              </a:rPr>
              <a:t>نام سازمان شركت كننده:</a:t>
            </a:r>
            <a:br>
              <a:rPr lang="fa-IR" altLang="en-US" sz="3200" dirty="0" smtClean="0">
                <a:cs typeface="B Yekan" panose="00000400000000000000" pitchFamily="2" charset="-78"/>
              </a:rPr>
            </a:br>
            <a:r>
              <a:rPr lang="fa-IR" altLang="en-US" sz="3200" dirty="0" smtClean="0">
                <a:solidFill>
                  <a:srgbClr val="00B0F0"/>
                </a:solidFill>
                <a:cs typeface="B Zar" panose="00000400000000000000" pitchFamily="2" charset="-78"/>
              </a:rPr>
              <a:t>شرکت </a:t>
            </a:r>
            <a:r>
              <a:rPr lang="fa-IR" altLang="en-US" sz="3200" dirty="0">
                <a:solidFill>
                  <a:srgbClr val="00B0F0"/>
                </a:solidFill>
                <a:cs typeface="B Zar" panose="00000400000000000000" pitchFamily="2" charset="-78"/>
              </a:rPr>
              <a:t>سامانگران اطلاعات کیمیا </a:t>
            </a:r>
            <a:r>
              <a:rPr lang="fa-IR" altLang="en-US" sz="3200" dirty="0" smtClean="0">
                <a:solidFill>
                  <a:srgbClr val="00B0F0"/>
                </a:solidFill>
                <a:cs typeface="B Zar" panose="00000400000000000000" pitchFamily="2" charset="-78"/>
              </a:rPr>
              <a:t>پارس</a:t>
            </a:r>
            <a:endParaRPr lang="en-US" altLang="en-US" sz="3200" dirty="0" smtClean="0">
              <a:cs typeface="B Yekan" panose="00000400000000000000" pitchFamily="2" charset="-78"/>
            </a:endParaRPr>
          </a:p>
        </p:txBody>
      </p:sp>
    </p:spTree>
  </p:cSld>
  <p:clrMapOvr>
    <a:masterClrMapping/>
  </p:clrMapOvr>
  <p:transition/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266" name="Rectangle 2"/>
          <p:cNvSpPr>
            <a:spLocks noGrp="1" noChangeArrowheads="1"/>
          </p:cNvSpPr>
          <p:nvPr>
            <p:ph type="title"/>
          </p:nvPr>
        </p:nvSpPr>
        <p:spPr>
          <a:xfrm>
            <a:off x="0" y="533400"/>
            <a:ext cx="8458200" cy="1143000"/>
          </a:xfrm>
          <a:noFill/>
        </p:spPr>
        <p:txBody>
          <a:bodyPr/>
          <a:lstStyle/>
          <a:p>
            <a:pPr algn="ctr" rtl="1" eaLnBrk="1" hangingPunct="1"/>
            <a:r>
              <a:rPr lang="fa-IR" altLang="en-US" sz="4000" dirty="0" smtClean="0">
                <a:cs typeface="B Yekan" panose="00000400000000000000" pitchFamily="2" charset="-78"/>
              </a:rPr>
              <a:t>مزیت خاص این راه‌كار (</a:t>
            </a:r>
            <a:r>
              <a:rPr lang="en-US" altLang="en-US" sz="2400" dirty="0">
                <a:cs typeface="B Yekan" panose="00000400000000000000" pitchFamily="2" charset="-78"/>
              </a:rPr>
              <a:t>Solution</a:t>
            </a:r>
            <a:r>
              <a:rPr lang="fa-IR" altLang="en-US" sz="4000" dirty="0">
                <a:cs typeface="B Yekan" panose="00000400000000000000" pitchFamily="2" charset="-78"/>
              </a:rPr>
              <a:t>)</a:t>
            </a:r>
            <a:endParaRPr lang="en-US" altLang="en-US" sz="4000" dirty="0" smtClean="0"/>
          </a:p>
        </p:txBody>
      </p:sp>
      <p:sp>
        <p:nvSpPr>
          <p:cNvPr id="11268" name="Text Box 6"/>
          <p:cNvSpPr txBox="1">
            <a:spLocks noChangeArrowheads="1"/>
          </p:cNvSpPr>
          <p:nvPr/>
        </p:nvSpPr>
        <p:spPr bwMode="auto">
          <a:xfrm>
            <a:off x="4114800" y="5029200"/>
            <a:ext cx="2057400" cy="3667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 cap="sq">
                <a:solidFill>
                  <a:srgbClr val="000000"/>
                </a:solidFill>
                <a:miter lim="800000"/>
                <a:headEnd type="none" w="sm" len="sm"/>
                <a:tailEnd type="none" w="sm" len="sm"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>
              <a:spcBef>
                <a:spcPct val="50000"/>
              </a:spcBef>
            </a:pPr>
            <a:endParaRPr lang="en-US" altLang="en-US"/>
          </a:p>
        </p:txBody>
      </p:sp>
      <p:sp>
        <p:nvSpPr>
          <p:cNvPr id="11269" name="AutoShape 8">
            <a:hlinkClick r:id="rId3" action="ppaction://hlinksldjump" highlightClick="1"/>
          </p:cNvPr>
          <p:cNvSpPr>
            <a:spLocks noChangeArrowheads="1"/>
          </p:cNvSpPr>
          <p:nvPr/>
        </p:nvSpPr>
        <p:spPr bwMode="auto">
          <a:xfrm>
            <a:off x="8839200" y="6629400"/>
            <a:ext cx="228600" cy="152400"/>
          </a:xfrm>
          <a:prstGeom prst="actionButtonBlank">
            <a:avLst/>
          </a:prstGeom>
          <a:solidFill>
            <a:schemeClr val="accent1"/>
          </a:solidFill>
          <a:ln>
            <a:noFill/>
          </a:ln>
          <a:extLst>
            <a:ext uri="{91240B29-F687-4F45-9708-019B960494DF}">
              <a14:hiddenLine xmlns:a14="http://schemas.microsoft.com/office/drawing/2010/main" w="12700" cap="sq">
                <a:solidFill>
                  <a:srgbClr val="000000"/>
                </a:solidFill>
                <a:miter lim="800000"/>
                <a:headEnd type="none" w="sm" len="sm"/>
                <a:tailEnd type="none" w="sm" len="sm"/>
              </a14:hiddenLine>
            </a:ext>
          </a:extLst>
        </p:spPr>
        <p:txBody>
          <a:bodyPr wrap="none" anchor="ctr"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endParaRPr lang="en-US" altLang="en-US"/>
          </a:p>
        </p:txBody>
      </p:sp>
      <p:sp>
        <p:nvSpPr>
          <p:cNvPr id="2" name="TextBox 1"/>
          <p:cNvSpPr txBox="1"/>
          <p:nvPr/>
        </p:nvSpPr>
        <p:spPr>
          <a:xfrm>
            <a:off x="731500" y="2200040"/>
            <a:ext cx="7726699" cy="130420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just" rtl="1">
              <a:lnSpc>
                <a:spcPct val="150000"/>
              </a:lnSpc>
            </a:pPr>
            <a:r>
              <a:rPr lang="fa-IR" b="1" dirty="0" smtClean="0">
                <a:cs typeface="B Nazanin" panose="00000400000000000000" pitchFamily="2" charset="-78"/>
              </a:rPr>
              <a:t>از آنجا که پیگیری شکایات، علاوه بر تکریم ارباب رجوع نقش مهمی در بهبود کیفیت خدمات هر سازمان دارا می باشد، امکان ثبت و پیگیری شکایات به صورت الکترونیکی و از درگاه های مختلف از جمله </a:t>
            </a:r>
            <a:r>
              <a:rPr lang="en-US" b="1" dirty="0" smtClean="0">
                <a:cs typeface="B Nazanin" panose="00000400000000000000" pitchFamily="2" charset="-78"/>
              </a:rPr>
              <a:t>FUS</a:t>
            </a:r>
            <a:r>
              <a:rPr lang="fa-IR" b="1" dirty="0" smtClean="0">
                <a:cs typeface="B Nazanin" panose="00000400000000000000" pitchFamily="2" charset="-78"/>
              </a:rPr>
              <a:t> میتواند تاثیر مهمی در عملکرد سازمان ایفا نماید.</a:t>
            </a:r>
            <a:endParaRPr lang="en-US" b="1" dirty="0" smtClean="0">
              <a:cs typeface="B Nazanin" panose="00000400000000000000" pitchFamily="2" charset="-78"/>
            </a:endParaRPr>
          </a:p>
        </p:txBody>
      </p:sp>
    </p:spTree>
    <p:extLst>
      <p:ext uri="{BB962C8B-B14F-4D97-AF65-F5344CB8AC3E}">
        <p14:creationId xmlns:p14="http://schemas.microsoft.com/office/powerpoint/2010/main" val="2171076449"/>
      </p:ext>
    </p:extLst>
  </p:cSld>
  <p:clrMapOvr>
    <a:masterClrMapping/>
  </p:clrMapOvr>
  <p:transition/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266" name="Rectangle 2"/>
          <p:cNvSpPr>
            <a:spLocks noGrp="1" noChangeArrowheads="1"/>
          </p:cNvSpPr>
          <p:nvPr>
            <p:ph type="title"/>
          </p:nvPr>
        </p:nvSpPr>
        <p:spPr>
          <a:noFill/>
        </p:spPr>
        <p:txBody>
          <a:bodyPr/>
          <a:lstStyle/>
          <a:p>
            <a:pPr algn="ctr" rtl="1" eaLnBrk="1" hangingPunct="1"/>
            <a:r>
              <a:rPr lang="fa-IR" altLang="en-US" sz="4000" dirty="0" smtClean="0">
                <a:cs typeface="B Yekan" panose="00000400000000000000" pitchFamily="2" charset="-78"/>
              </a:rPr>
              <a:t>شرحي بر راه‌كار (</a:t>
            </a:r>
            <a:r>
              <a:rPr lang="en-US" altLang="en-US" sz="2400" dirty="0" smtClean="0">
                <a:cs typeface="B Yekan" panose="00000400000000000000" pitchFamily="2" charset="-78"/>
              </a:rPr>
              <a:t>Solution</a:t>
            </a:r>
            <a:r>
              <a:rPr lang="fa-IR" altLang="en-US" sz="4000" dirty="0" smtClean="0">
                <a:cs typeface="B Yekan" panose="00000400000000000000" pitchFamily="2" charset="-78"/>
              </a:rPr>
              <a:t>)</a:t>
            </a:r>
            <a:endParaRPr lang="en-US" altLang="en-US" sz="4000" dirty="0" smtClean="0"/>
          </a:p>
        </p:txBody>
      </p:sp>
      <p:sp>
        <p:nvSpPr>
          <p:cNvPr id="11268" name="Text Box 6"/>
          <p:cNvSpPr txBox="1">
            <a:spLocks noChangeArrowheads="1"/>
          </p:cNvSpPr>
          <p:nvPr/>
        </p:nvSpPr>
        <p:spPr bwMode="auto">
          <a:xfrm>
            <a:off x="4114800" y="5029200"/>
            <a:ext cx="2057400" cy="3667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 cap="sq">
                <a:solidFill>
                  <a:srgbClr val="000000"/>
                </a:solidFill>
                <a:miter lim="800000"/>
                <a:headEnd type="none" w="sm" len="sm"/>
                <a:tailEnd type="none" w="sm" len="sm"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>
              <a:spcBef>
                <a:spcPct val="50000"/>
              </a:spcBef>
            </a:pPr>
            <a:endParaRPr lang="en-US" altLang="en-US"/>
          </a:p>
        </p:txBody>
      </p:sp>
      <p:sp>
        <p:nvSpPr>
          <p:cNvPr id="11269" name="AutoShape 8">
            <a:hlinkClick r:id="rId3" action="ppaction://hlinksldjump" highlightClick="1"/>
          </p:cNvPr>
          <p:cNvSpPr>
            <a:spLocks noChangeArrowheads="1"/>
          </p:cNvSpPr>
          <p:nvPr/>
        </p:nvSpPr>
        <p:spPr bwMode="auto">
          <a:xfrm>
            <a:off x="8839200" y="6629400"/>
            <a:ext cx="228600" cy="152400"/>
          </a:xfrm>
          <a:prstGeom prst="actionButtonBlank">
            <a:avLst/>
          </a:prstGeom>
          <a:solidFill>
            <a:schemeClr val="accent1"/>
          </a:solidFill>
          <a:ln>
            <a:noFill/>
          </a:ln>
          <a:extLst>
            <a:ext uri="{91240B29-F687-4F45-9708-019B960494DF}">
              <a14:hiddenLine xmlns:a14="http://schemas.microsoft.com/office/drawing/2010/main" w="12700" cap="sq">
                <a:solidFill>
                  <a:srgbClr val="000000"/>
                </a:solidFill>
                <a:miter lim="800000"/>
                <a:headEnd type="none" w="sm" len="sm"/>
                <a:tailEnd type="none" w="sm" len="sm"/>
              </a14:hiddenLine>
            </a:ext>
          </a:extLst>
        </p:spPr>
        <p:txBody>
          <a:bodyPr wrap="none" anchor="ctr"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endParaRPr lang="en-US" altLang="en-US"/>
          </a:p>
        </p:txBody>
      </p:sp>
      <p:sp>
        <p:nvSpPr>
          <p:cNvPr id="5" name="TextBox 4"/>
          <p:cNvSpPr txBox="1"/>
          <p:nvPr/>
        </p:nvSpPr>
        <p:spPr>
          <a:xfrm>
            <a:off x="761999" y="2200040"/>
            <a:ext cx="7696201" cy="130420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just" rtl="1">
              <a:lnSpc>
                <a:spcPct val="150000"/>
              </a:lnSpc>
            </a:pPr>
            <a:r>
              <a:rPr lang="fa-IR" b="1" dirty="0">
                <a:cs typeface="B Nazanin" panose="00000400000000000000" pitchFamily="2" charset="-78"/>
              </a:rPr>
              <a:t>با ایجاد فرم شکایات در نرم افزار فرزین و امکان ثبت این فرم از طرق مختلف، شکایات پس از بررسی توسط کارشناس مربوطه، به طور مستقیم به مسول واحد مورد شکایت ارسال گردیده و در مرحله ثبت فرم و ثبت نتیجه نهایی پیامک به شاکی ارسال میگردد.</a:t>
            </a:r>
            <a:endParaRPr lang="en-US" b="1" dirty="0">
              <a:cs typeface="B Nazanin" panose="00000400000000000000" pitchFamily="2" charset="-78"/>
            </a:endParaRPr>
          </a:p>
        </p:txBody>
      </p:sp>
    </p:spTree>
    <p:extLst>
      <p:ext uri="{BB962C8B-B14F-4D97-AF65-F5344CB8AC3E}">
        <p14:creationId xmlns:p14="http://schemas.microsoft.com/office/powerpoint/2010/main" val="2439132852"/>
      </p:ext>
    </p:extLst>
  </p:cSld>
  <p:clrMapOvr>
    <a:masterClrMapping/>
  </p:clrMapOvr>
  <p:transition/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170" name="Rectangle 2"/>
          <p:cNvSpPr>
            <a:spLocks noGrp="1" noChangeArrowheads="1"/>
          </p:cNvSpPr>
          <p:nvPr>
            <p:ph type="title"/>
          </p:nvPr>
        </p:nvSpPr>
        <p:spPr>
          <a:xfrm>
            <a:off x="423863" y="533400"/>
            <a:ext cx="8410575" cy="1143000"/>
          </a:xfrm>
        </p:spPr>
        <p:txBody>
          <a:bodyPr/>
          <a:lstStyle/>
          <a:p>
            <a:pPr algn="ctr" eaLnBrk="1" hangingPunct="1"/>
            <a:r>
              <a:rPr lang="fa-IR" altLang="en-US" sz="4000" dirty="0" smtClean="0">
                <a:cs typeface="B Yekan" panose="00000400000000000000" pitchFamily="2" charset="-78"/>
              </a:rPr>
              <a:t>معرفي فرم‌ها</a:t>
            </a:r>
            <a:endParaRPr lang="en-US" altLang="en-US" sz="4000" dirty="0" smtClean="0">
              <a:cs typeface="B Yekan" panose="00000400000000000000" pitchFamily="2" charset="-78"/>
            </a:endParaRPr>
          </a:p>
        </p:txBody>
      </p:sp>
      <p:grpSp>
        <p:nvGrpSpPr>
          <p:cNvPr id="6" name="Group 5"/>
          <p:cNvGrpSpPr/>
          <p:nvPr/>
        </p:nvGrpSpPr>
        <p:grpSpPr>
          <a:xfrm>
            <a:off x="423863" y="2082386"/>
            <a:ext cx="1847012" cy="3939684"/>
            <a:chOff x="423863" y="2082386"/>
            <a:chExt cx="1847012" cy="3939684"/>
          </a:xfrm>
        </p:grpSpPr>
        <p:pic>
          <p:nvPicPr>
            <p:cNvPr id="2" name="Picture 1"/>
            <p:cNvPicPr>
              <a:picLocks noChangeAspect="1"/>
            </p:cNvPicPr>
            <p:nvPr/>
          </p:nvPicPr>
          <p:blipFill>
            <a:blip r:embed="rId3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423863" y="2082386"/>
              <a:ext cx="1843837" cy="1063366"/>
            </a:xfrm>
            <a:prstGeom prst="rect">
              <a:avLst/>
            </a:prstGeom>
          </p:spPr>
        </p:pic>
        <p:pic>
          <p:nvPicPr>
            <p:cNvPr id="3" name="Picture 2"/>
            <p:cNvPicPr>
              <a:picLocks noChangeAspect="1"/>
            </p:cNvPicPr>
            <p:nvPr/>
          </p:nvPicPr>
          <p:blipFill>
            <a:blip r:embed="rId4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423863" y="3145753"/>
              <a:ext cx="1843837" cy="1019226"/>
            </a:xfrm>
            <a:prstGeom prst="rect">
              <a:avLst/>
            </a:prstGeom>
          </p:spPr>
        </p:pic>
        <p:pic>
          <p:nvPicPr>
            <p:cNvPr id="4" name="Picture 3"/>
            <p:cNvPicPr>
              <a:picLocks noChangeAspect="1"/>
            </p:cNvPicPr>
            <p:nvPr/>
          </p:nvPicPr>
          <p:blipFill>
            <a:blip r:embed="rId5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423863" y="4151921"/>
              <a:ext cx="1843837" cy="1083430"/>
            </a:xfrm>
            <a:prstGeom prst="rect">
              <a:avLst/>
            </a:prstGeom>
          </p:spPr>
        </p:pic>
        <p:pic>
          <p:nvPicPr>
            <p:cNvPr id="5" name="Picture 4"/>
            <p:cNvPicPr>
              <a:picLocks noChangeAspect="1"/>
            </p:cNvPicPr>
            <p:nvPr/>
          </p:nvPicPr>
          <p:blipFill>
            <a:blip r:embed="rId6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426502" y="5235351"/>
              <a:ext cx="1844373" cy="786719"/>
            </a:xfrm>
            <a:prstGeom prst="rect">
              <a:avLst/>
            </a:prstGeom>
          </p:spPr>
        </p:pic>
      </p:grpSp>
      <p:sp>
        <p:nvSpPr>
          <p:cNvPr id="7171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2574940" y="1905000"/>
            <a:ext cx="5883260" cy="4038600"/>
          </a:xfrm>
        </p:spPr>
        <p:txBody>
          <a:bodyPr/>
          <a:lstStyle/>
          <a:p>
            <a:pPr marL="460375" indent="-401638" algn="r" rtl="1" eaLnBrk="1" hangingPunct="1">
              <a:lnSpc>
                <a:spcPct val="200000"/>
              </a:lnSpc>
              <a:buSzPct val="120000"/>
            </a:pPr>
            <a:r>
              <a:rPr lang="fa-IR" altLang="en-US" sz="2400" b="1" dirty="0" smtClean="0">
                <a:cs typeface="B Nazanin" panose="00000400000000000000" pitchFamily="2" charset="-78"/>
              </a:rPr>
              <a:t>فرم رسیدگی به شکایات</a:t>
            </a:r>
          </a:p>
          <a:p>
            <a:pPr marL="460375" indent="-401638" algn="r" rtl="1" eaLnBrk="1" hangingPunct="1">
              <a:lnSpc>
                <a:spcPct val="200000"/>
              </a:lnSpc>
              <a:buSzPct val="120000"/>
            </a:pPr>
            <a:r>
              <a:rPr lang="fa-IR" altLang="en-US" sz="2000" dirty="0" smtClean="0">
                <a:cs typeface="B Nazanin" panose="00000400000000000000" pitchFamily="2" charset="-78"/>
              </a:rPr>
              <a:t>فرم اصلی ثبت شکایات بوده و از چهار بخش اصلی</a:t>
            </a:r>
            <a:r>
              <a:rPr lang="fa-IR" altLang="en-US" sz="2000" dirty="0">
                <a:cs typeface="B Nazanin" panose="00000400000000000000" pitchFamily="2" charset="-78"/>
              </a:rPr>
              <a:t> </a:t>
            </a:r>
            <a:r>
              <a:rPr lang="fa-IR" altLang="en-US" sz="2000" dirty="0" smtClean="0">
                <a:cs typeface="B Nazanin" panose="00000400000000000000" pitchFamily="2" charset="-78"/>
              </a:rPr>
              <a:t>مشخصات شاکی، واحد شکایت، پاسخ واحد مربوطه و نتیجه نهایی تشکیل شده است.</a:t>
            </a:r>
          </a:p>
          <a:p>
            <a:pPr marL="58737" indent="0" algn="ctr" rtl="1" eaLnBrk="1" hangingPunct="1">
              <a:lnSpc>
                <a:spcPct val="200000"/>
              </a:lnSpc>
              <a:buSzPct val="120000"/>
              <a:buNone/>
            </a:pPr>
            <a:r>
              <a:rPr lang="fa-IR" altLang="en-US" sz="2400" b="1" dirty="0">
                <a:cs typeface="B Nazanin" panose="00000400000000000000" pitchFamily="2" charset="-78"/>
                <a:hlinkClick r:id="rId7" action="ppaction://hlinkfile"/>
              </a:rPr>
              <a:t>تصوير فرم</a:t>
            </a:r>
            <a:endParaRPr lang="en-US" altLang="en-US" sz="2400" b="1" dirty="0">
              <a:cs typeface="B Nazanin" panose="00000400000000000000" pitchFamily="2" charset="-78"/>
            </a:endParaRPr>
          </a:p>
        </p:txBody>
      </p:sp>
    </p:spTree>
  </p:cSld>
  <p:clrMapOvr>
    <a:masterClrMapping/>
  </p:clrMapOvr>
  <p:transition/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170" name="Rectangle 2"/>
          <p:cNvSpPr>
            <a:spLocks noGrp="1" noChangeArrowheads="1"/>
          </p:cNvSpPr>
          <p:nvPr>
            <p:ph type="title"/>
          </p:nvPr>
        </p:nvSpPr>
        <p:spPr>
          <a:xfrm>
            <a:off x="423863" y="533400"/>
            <a:ext cx="8410575" cy="1143000"/>
          </a:xfrm>
        </p:spPr>
        <p:txBody>
          <a:bodyPr/>
          <a:lstStyle/>
          <a:p>
            <a:pPr algn="ctr" eaLnBrk="1" hangingPunct="1"/>
            <a:r>
              <a:rPr lang="fa-IR" altLang="en-US" sz="4000" dirty="0" smtClean="0">
                <a:cs typeface="B Yekan" panose="00000400000000000000" pitchFamily="2" charset="-78"/>
              </a:rPr>
              <a:t>معرفي فرم‌ها</a:t>
            </a:r>
            <a:endParaRPr lang="en-US" altLang="en-US" sz="4000" dirty="0" smtClean="0">
              <a:cs typeface="B Yekan" panose="00000400000000000000" pitchFamily="2" charset="-78"/>
            </a:endParaRPr>
          </a:p>
        </p:txBody>
      </p:sp>
      <p:sp>
        <p:nvSpPr>
          <p:cNvPr id="7171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 marL="460375" indent="-401638" algn="r" rtl="1" eaLnBrk="1" hangingPunct="1">
              <a:buSzPct val="120000"/>
            </a:pPr>
            <a:r>
              <a:rPr lang="fa-IR" altLang="en-US" sz="2400" b="1" dirty="0">
                <a:cs typeface="B Nazanin" panose="00000400000000000000" pitchFamily="2" charset="-78"/>
              </a:rPr>
              <a:t>فرم پیگیری و نظرسنجی شکایات</a:t>
            </a:r>
          </a:p>
          <a:p>
            <a:pPr marL="460375" indent="-401638" algn="just" rtl="1" eaLnBrk="1" hangingPunct="1">
              <a:lnSpc>
                <a:spcPct val="150000"/>
              </a:lnSpc>
              <a:buSzPct val="120000"/>
            </a:pPr>
            <a:r>
              <a:rPr lang="fa-IR" altLang="en-US" sz="2000" dirty="0">
                <a:cs typeface="B Nazanin" panose="00000400000000000000" pitchFamily="2" charset="-78"/>
              </a:rPr>
              <a:t>این فرم جهت پیگیری شکایات ثبت شده بوده و کاربر با وارد کردن کدرهگیری و رمز رهگیری پیامک شده میتواند وضعیت شکایت خود را مشاهده نماید. همچنین در این فرم با استفاده از </a:t>
            </a:r>
            <a:r>
              <a:rPr lang="fa-IR" altLang="en-US" sz="2000" dirty="0" smtClean="0">
                <a:cs typeface="B Nazanin" panose="00000400000000000000" pitchFamily="2" charset="-78"/>
              </a:rPr>
              <a:t>امکان </a:t>
            </a:r>
            <a:r>
              <a:rPr lang="en-US" altLang="en-US" sz="2000" dirty="0" err="1" smtClean="0">
                <a:cs typeface="B Nazanin" panose="00000400000000000000" pitchFamily="2" charset="-78"/>
              </a:rPr>
              <a:t>javaScript</a:t>
            </a:r>
            <a:r>
              <a:rPr lang="fa-IR" altLang="en-US" sz="2000" dirty="0" smtClean="0">
                <a:cs typeface="B Nazanin" panose="00000400000000000000" pitchFamily="2" charset="-78"/>
              </a:rPr>
              <a:t> پس از ثبت نمودن نظرات و </a:t>
            </a:r>
            <a:r>
              <a:rPr lang="fa-IR" altLang="en-US" sz="2000" dirty="0">
                <a:cs typeface="B Nazanin" panose="00000400000000000000" pitchFamily="2" charset="-78"/>
              </a:rPr>
              <a:t>زدن دکمه </a:t>
            </a:r>
            <a:r>
              <a:rPr lang="fa-IR" altLang="en-US" sz="2000" dirty="0" smtClean="0">
                <a:cs typeface="B Nazanin" panose="00000400000000000000" pitchFamily="2" charset="-78"/>
              </a:rPr>
              <a:t>ثبت، دکمه </a:t>
            </a:r>
            <a:r>
              <a:rPr lang="fa-IR" altLang="en-US" sz="2000" dirty="0">
                <a:cs typeface="B Nazanin" panose="00000400000000000000" pitchFamily="2" charset="-78"/>
              </a:rPr>
              <a:t>مشاهده گزارش </a:t>
            </a:r>
            <a:r>
              <a:rPr lang="fa-IR" altLang="en-US" sz="2000" dirty="0" smtClean="0">
                <a:cs typeface="B Nazanin" panose="00000400000000000000" pitchFamily="2" charset="-78"/>
              </a:rPr>
              <a:t>پیگیری فعال می گردد.</a:t>
            </a:r>
            <a:endParaRPr lang="fa-IR" altLang="en-US" sz="2000" dirty="0">
              <a:cs typeface="B Nazanin" panose="00000400000000000000" pitchFamily="2" charset="-78"/>
            </a:endParaRPr>
          </a:p>
          <a:p>
            <a:pPr marL="58737" indent="0" algn="ctr" rtl="1" eaLnBrk="1" hangingPunct="1">
              <a:buSzPct val="120000"/>
              <a:buNone/>
            </a:pPr>
            <a:r>
              <a:rPr lang="fa-IR" altLang="en-US" sz="2400" b="1" dirty="0">
                <a:cs typeface="B Nazanin" panose="00000400000000000000" pitchFamily="2" charset="-78"/>
                <a:hlinkClick r:id="rId3" action="ppaction://hlinkfile"/>
              </a:rPr>
              <a:t>تصوير فرم</a:t>
            </a:r>
            <a:endParaRPr lang="en-US" altLang="en-US" sz="2400" b="1" dirty="0">
              <a:cs typeface="B Nazanin" panose="00000400000000000000" pitchFamily="2" charset="-78"/>
            </a:endParaRPr>
          </a:p>
        </p:txBody>
      </p:sp>
      <p:pic>
        <p:nvPicPr>
          <p:cNvPr id="2" name="Picture 1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10532" y="3924300"/>
            <a:ext cx="3418373" cy="210827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731791157"/>
      </p:ext>
    </p:extLst>
  </p:cSld>
  <p:clrMapOvr>
    <a:masterClrMapping/>
  </p:clrMapOvr>
  <p:transition/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170" name="Rectangle 2"/>
          <p:cNvSpPr>
            <a:spLocks noGrp="1" noChangeArrowheads="1"/>
          </p:cNvSpPr>
          <p:nvPr>
            <p:ph type="title"/>
          </p:nvPr>
        </p:nvSpPr>
        <p:spPr>
          <a:xfrm>
            <a:off x="423863" y="533400"/>
            <a:ext cx="8410575" cy="1143000"/>
          </a:xfrm>
        </p:spPr>
        <p:txBody>
          <a:bodyPr/>
          <a:lstStyle/>
          <a:p>
            <a:pPr algn="ctr" eaLnBrk="1" hangingPunct="1"/>
            <a:r>
              <a:rPr lang="fa-IR" altLang="en-US" sz="4000" dirty="0" smtClean="0">
                <a:cs typeface="B Yekan" panose="00000400000000000000" pitchFamily="2" charset="-78"/>
              </a:rPr>
              <a:t>معرفي فرم‌ها</a:t>
            </a:r>
            <a:endParaRPr lang="en-US" altLang="en-US" sz="4000" dirty="0" smtClean="0">
              <a:cs typeface="B Yekan" panose="00000400000000000000" pitchFamily="2" charset="-78"/>
            </a:endParaRPr>
          </a:p>
        </p:txBody>
      </p:sp>
      <p:sp>
        <p:nvSpPr>
          <p:cNvPr id="7171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 marL="460375" indent="-401638" algn="r" rtl="1" eaLnBrk="1" hangingPunct="1">
              <a:lnSpc>
                <a:spcPct val="150000"/>
              </a:lnSpc>
              <a:buSzPct val="120000"/>
            </a:pPr>
            <a:r>
              <a:rPr lang="fa-IR" altLang="en-US" sz="2400" b="1" dirty="0">
                <a:cs typeface="B Nazanin" panose="00000400000000000000" pitchFamily="2" charset="-78"/>
              </a:rPr>
              <a:t>فرم اطلاعات پایه رسیدگی به شکایات</a:t>
            </a:r>
          </a:p>
          <a:p>
            <a:pPr marL="460375" indent="-401638" algn="r" rtl="1" eaLnBrk="1" hangingPunct="1">
              <a:lnSpc>
                <a:spcPct val="150000"/>
              </a:lnSpc>
              <a:buSzPct val="120000"/>
            </a:pPr>
            <a:r>
              <a:rPr lang="fa-IR" altLang="en-US" sz="2000" dirty="0">
                <a:cs typeface="B Nazanin" panose="00000400000000000000" pitchFamily="2" charset="-78"/>
              </a:rPr>
              <a:t>شامل اطلاعات پایه و ثابت فرم رسیدگی به شکایات</a:t>
            </a:r>
          </a:p>
          <a:p>
            <a:pPr marL="58737" indent="0" algn="ctr" rtl="1" eaLnBrk="1" hangingPunct="1">
              <a:lnSpc>
                <a:spcPct val="150000"/>
              </a:lnSpc>
              <a:buSzPct val="120000"/>
              <a:buNone/>
            </a:pPr>
            <a:r>
              <a:rPr lang="fa-IR" altLang="en-US" sz="2400" b="1" dirty="0">
                <a:cs typeface="B Nazanin" panose="00000400000000000000" pitchFamily="2" charset="-78"/>
                <a:hlinkClick r:id="rId3" action="ppaction://hlinkfile"/>
              </a:rPr>
              <a:t>تصوير فرم</a:t>
            </a:r>
            <a:endParaRPr lang="fa-IR" altLang="en-US" sz="2400" b="1" dirty="0">
              <a:cs typeface="B Nazanin" panose="00000400000000000000" pitchFamily="2" charset="-78"/>
            </a:endParaRPr>
          </a:p>
          <a:p>
            <a:pPr marL="58737" indent="0" algn="r" rtl="1" eaLnBrk="1" hangingPunct="1">
              <a:lnSpc>
                <a:spcPct val="150000"/>
              </a:lnSpc>
              <a:buSzPct val="120000"/>
              <a:buNone/>
            </a:pPr>
            <a:endParaRPr lang="en-US" altLang="en-US" sz="3200" dirty="0" smtClean="0">
              <a:cs typeface="B Zar" panose="00000400000000000000" pitchFamily="2" charset="-78"/>
            </a:endParaRPr>
          </a:p>
        </p:txBody>
      </p:sp>
      <p:pic>
        <p:nvPicPr>
          <p:cNvPr id="2" name="Picture 1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23863" y="3697835"/>
            <a:ext cx="3347123" cy="237107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177037391"/>
      </p:ext>
    </p:extLst>
  </p:cSld>
  <p:clrMapOvr>
    <a:masterClrMapping/>
  </p:clrMapOvr>
  <p:transition/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194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algn="ctr" eaLnBrk="1" hangingPunct="1"/>
            <a:r>
              <a:rPr lang="fa-IR" altLang="en-US" sz="4000" dirty="0">
                <a:cs typeface="B Yekan" panose="00000400000000000000" pitchFamily="2" charset="-78"/>
              </a:rPr>
              <a:t>معرفي فرآيندها</a:t>
            </a:r>
            <a:endParaRPr lang="en-US" altLang="en-US" sz="4000" dirty="0" smtClean="0"/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47450" y="2584090"/>
            <a:ext cx="1133475" cy="3495675"/>
          </a:xfrm>
          <a:prstGeom prst="rect">
            <a:avLst/>
          </a:prstGeom>
        </p:spPr>
      </p:pic>
      <p:sp>
        <p:nvSpPr>
          <p:cNvPr id="8195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 marL="460375" indent="-401638" algn="r" rtl="1" eaLnBrk="1" hangingPunct="1">
              <a:lnSpc>
                <a:spcPct val="150000"/>
              </a:lnSpc>
              <a:buSzPct val="120000"/>
            </a:pPr>
            <a:r>
              <a:rPr lang="fa-IR" altLang="en-US" sz="2000" dirty="0" smtClean="0">
                <a:cs typeface="B Zar" panose="00000400000000000000" pitchFamily="2" charset="-78"/>
              </a:rPr>
              <a:t>نام  سرویس : ایجاد فرم رسیدگی به شکایات</a:t>
            </a:r>
            <a:endParaRPr lang="en-US" altLang="en-US" sz="2000" dirty="0" smtClean="0">
              <a:cs typeface="B Zar" panose="00000400000000000000" pitchFamily="2" charset="-78"/>
            </a:endParaRPr>
          </a:p>
          <a:p>
            <a:pPr marL="460375" indent="-401638" algn="r" rtl="1" eaLnBrk="1" hangingPunct="1">
              <a:lnSpc>
                <a:spcPct val="150000"/>
              </a:lnSpc>
              <a:buSzPct val="120000"/>
            </a:pPr>
            <a:r>
              <a:rPr lang="fa-IR" altLang="en-US" sz="2000" dirty="0" smtClean="0">
                <a:cs typeface="B Zar" panose="00000400000000000000" pitchFamily="2" charset="-78"/>
              </a:rPr>
              <a:t>شرح سرویس : این سرویس پشت دکمه ثبت تغییرات قرار گرفته و از سه </a:t>
            </a:r>
            <a:r>
              <a:rPr lang="en-US" altLang="en-US" sz="2000" dirty="0" err="1" smtClean="0">
                <a:cs typeface="B Zar" panose="00000400000000000000" pitchFamily="2" charset="-78"/>
              </a:rPr>
              <a:t>storeProcedure</a:t>
            </a:r>
            <a:r>
              <a:rPr lang="fa-IR" altLang="en-US" sz="2000" dirty="0" smtClean="0">
                <a:cs typeface="B Zar" panose="00000400000000000000" pitchFamily="2" charset="-78"/>
              </a:rPr>
              <a:t> تشکیل شده است که وضیفه ایجاد کد و رمز رهگیری، ارجاع به کارشناس، بررسی امضا و... را بر عهده دارد.</a:t>
            </a:r>
          </a:p>
          <a:p>
            <a:pPr marL="460375" indent="-401638" algn="r" rtl="1" eaLnBrk="1" hangingPunct="1">
              <a:lnSpc>
                <a:spcPct val="150000"/>
              </a:lnSpc>
              <a:buSzPct val="120000"/>
            </a:pPr>
            <a:r>
              <a:rPr lang="fa-IR" altLang="en-US" sz="2000" dirty="0" smtClean="0">
                <a:cs typeface="B Zar" panose="00000400000000000000" pitchFamily="2" charset="-78"/>
              </a:rPr>
              <a:t>واحدهاي سازماني درگير: واحد مدیریت، رسیدگی شکایات و کلیه واحدهایی که طرح شکایت مربوط به آن واحد باشد.</a:t>
            </a:r>
          </a:p>
          <a:p>
            <a:pPr marL="460375" indent="-401638" algn="r" rtl="1" eaLnBrk="1" hangingPunct="1">
              <a:lnSpc>
                <a:spcPct val="150000"/>
              </a:lnSpc>
              <a:buSzPct val="120000"/>
            </a:pPr>
            <a:r>
              <a:rPr lang="fa-IR" altLang="en-US" sz="2000" dirty="0" smtClean="0">
                <a:cs typeface="B Zar" panose="00000400000000000000" pitchFamily="2" charset="-78"/>
              </a:rPr>
              <a:t>ارتباط اين سرویس با ديگر سيستمها و نوع ارتباط: </a:t>
            </a:r>
          </a:p>
          <a:p>
            <a:pPr marL="460375" indent="-401638" algn="r" rtl="1" eaLnBrk="1" hangingPunct="1">
              <a:lnSpc>
                <a:spcPct val="150000"/>
              </a:lnSpc>
              <a:buSzPct val="120000"/>
            </a:pPr>
            <a:r>
              <a:rPr lang="fa-IR" altLang="en-US" sz="2000" dirty="0" smtClean="0">
                <a:cs typeface="B Zar" panose="00000400000000000000" pitchFamily="2" charset="-78"/>
              </a:rPr>
              <a:t>تصوير سرویس :</a:t>
            </a:r>
          </a:p>
        </p:txBody>
      </p:sp>
    </p:spTree>
  </p:cSld>
  <p:clrMapOvr>
    <a:masterClrMapping/>
  </p:clrMapOvr>
  <p:transition/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83928" y="471815"/>
            <a:ext cx="1783772" cy="5272440"/>
          </a:xfrm>
          <a:prstGeom prst="rect">
            <a:avLst/>
          </a:prstGeom>
        </p:spPr>
      </p:pic>
      <p:sp>
        <p:nvSpPr>
          <p:cNvPr id="8195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1768434" y="1905000"/>
            <a:ext cx="6689765" cy="4038600"/>
          </a:xfrm>
        </p:spPr>
        <p:txBody>
          <a:bodyPr/>
          <a:lstStyle/>
          <a:p>
            <a:pPr marL="460375" indent="-401638" algn="r" rtl="1" eaLnBrk="1" hangingPunct="1">
              <a:lnSpc>
                <a:spcPct val="150000"/>
              </a:lnSpc>
              <a:buSzPct val="120000"/>
            </a:pPr>
            <a:r>
              <a:rPr lang="fa-IR" altLang="en-US" sz="2000" dirty="0" smtClean="0">
                <a:cs typeface="B Zar" panose="00000400000000000000" pitchFamily="2" charset="-78"/>
              </a:rPr>
              <a:t>نام  سرویس : پیگیری شکایات – ارسال پیامک</a:t>
            </a:r>
            <a:endParaRPr lang="en-US" altLang="en-US" sz="2000" dirty="0" smtClean="0">
              <a:cs typeface="B Zar" panose="00000400000000000000" pitchFamily="2" charset="-78"/>
            </a:endParaRPr>
          </a:p>
          <a:p>
            <a:pPr marL="460375" indent="-401638" algn="r" rtl="1" eaLnBrk="1" hangingPunct="1">
              <a:lnSpc>
                <a:spcPct val="150000"/>
              </a:lnSpc>
              <a:buSzPct val="120000"/>
            </a:pPr>
            <a:r>
              <a:rPr lang="fa-IR" altLang="en-US" sz="2000" dirty="0" smtClean="0">
                <a:cs typeface="B Zar" panose="00000400000000000000" pitchFamily="2" charset="-78"/>
              </a:rPr>
              <a:t>شرح سرویس : این سرویس جهت ارسال پیامک اولیه و نهایی و ثبت نتیجه ارسال پیامک می باشد</a:t>
            </a:r>
          </a:p>
          <a:p>
            <a:pPr marL="460375" indent="-401638" algn="r" rtl="1" eaLnBrk="1" hangingPunct="1">
              <a:lnSpc>
                <a:spcPct val="150000"/>
              </a:lnSpc>
              <a:buSzPct val="120000"/>
            </a:pPr>
            <a:r>
              <a:rPr lang="fa-IR" altLang="en-US" sz="2000" dirty="0" smtClean="0">
                <a:cs typeface="B Zar" panose="00000400000000000000" pitchFamily="2" charset="-78"/>
              </a:rPr>
              <a:t>واحدهاي سازماني درگير</a:t>
            </a:r>
            <a:r>
              <a:rPr lang="fa-IR" altLang="en-US" sz="2000" dirty="0">
                <a:cs typeface="B Zar" panose="00000400000000000000" pitchFamily="2" charset="-78"/>
              </a:rPr>
              <a:t>: واحد مدیریت، رسیدگی شکایات و کلیه واحدهایی که طرح شکایت مربوط به آن واحد باشد</a:t>
            </a:r>
            <a:r>
              <a:rPr lang="fa-IR" altLang="en-US" sz="2000" dirty="0" smtClean="0">
                <a:cs typeface="B Zar" panose="00000400000000000000" pitchFamily="2" charset="-78"/>
              </a:rPr>
              <a:t>.</a:t>
            </a:r>
          </a:p>
          <a:p>
            <a:pPr marL="460375" indent="-401638" algn="r" rtl="1" eaLnBrk="1" hangingPunct="1">
              <a:lnSpc>
                <a:spcPct val="150000"/>
              </a:lnSpc>
              <a:buSzPct val="120000"/>
            </a:pPr>
            <a:r>
              <a:rPr lang="fa-IR" altLang="en-US" sz="2000" dirty="0" smtClean="0">
                <a:cs typeface="B Zar" panose="00000400000000000000" pitchFamily="2" charset="-78"/>
              </a:rPr>
              <a:t>ارتباط اين سرویس با ديگر سيستمها و نوع ارتباط: سامانه پیام کوتاه-وب سرویس،</a:t>
            </a:r>
            <a:r>
              <a:rPr lang="en-US" altLang="en-US" sz="2000" dirty="0" smtClean="0">
                <a:cs typeface="B Zar" panose="00000400000000000000" pitchFamily="2" charset="-78"/>
              </a:rPr>
              <a:t>DLL</a:t>
            </a:r>
            <a:endParaRPr lang="fa-IR" altLang="en-US" sz="2000" dirty="0" smtClean="0">
              <a:cs typeface="B Zar" panose="00000400000000000000" pitchFamily="2" charset="-78"/>
            </a:endParaRPr>
          </a:p>
          <a:p>
            <a:pPr marL="460375" indent="-401638" algn="r" rtl="1" eaLnBrk="1" hangingPunct="1">
              <a:lnSpc>
                <a:spcPct val="150000"/>
              </a:lnSpc>
              <a:buSzPct val="120000"/>
            </a:pPr>
            <a:r>
              <a:rPr lang="fa-IR" altLang="en-US" sz="2000" dirty="0" smtClean="0">
                <a:cs typeface="B Zar" panose="00000400000000000000" pitchFamily="2" charset="-78"/>
              </a:rPr>
              <a:t>تصوير سرویس :</a:t>
            </a:r>
          </a:p>
        </p:txBody>
      </p:sp>
      <p:sp>
        <p:nvSpPr>
          <p:cNvPr id="8194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algn="ctr" eaLnBrk="1" hangingPunct="1"/>
            <a:r>
              <a:rPr lang="fa-IR" altLang="en-US" sz="4000" dirty="0">
                <a:cs typeface="B Yekan" panose="00000400000000000000" pitchFamily="2" charset="-78"/>
              </a:rPr>
              <a:t>معرفي فرآيندها</a:t>
            </a:r>
            <a:endParaRPr lang="en-US" altLang="en-US" sz="4000" dirty="0" smtClean="0"/>
          </a:p>
        </p:txBody>
      </p:sp>
    </p:spTree>
    <p:extLst>
      <p:ext uri="{BB962C8B-B14F-4D97-AF65-F5344CB8AC3E}">
        <p14:creationId xmlns:p14="http://schemas.microsoft.com/office/powerpoint/2010/main" val="3934765396"/>
      </p:ext>
    </p:extLst>
  </p:cSld>
  <p:clrMapOvr>
    <a:masterClrMapping/>
  </p:clrMapOvr>
  <p:transition/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21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algn="ctr" eaLnBrk="1" hangingPunct="1"/>
            <a:r>
              <a:rPr lang="fa-IR" altLang="en-US" sz="4000" dirty="0" smtClean="0">
                <a:cs typeface="B Yekan" panose="00000400000000000000" pitchFamily="2" charset="-78"/>
              </a:rPr>
              <a:t>معرفي گزارش‌ها</a:t>
            </a:r>
            <a:endParaRPr lang="en-US" altLang="en-US" sz="4000" dirty="0" smtClean="0"/>
          </a:p>
        </p:txBody>
      </p:sp>
      <p:sp>
        <p:nvSpPr>
          <p:cNvPr id="9219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 algn="r" rtl="1" eaLnBrk="1" hangingPunct="1">
              <a:lnSpc>
                <a:spcPct val="200000"/>
              </a:lnSpc>
            </a:pPr>
            <a:r>
              <a:rPr lang="fa-IR" altLang="en-US" sz="2400" b="1" dirty="0">
                <a:cs typeface="B Nazanin" panose="00000400000000000000" pitchFamily="2" charset="-78"/>
              </a:rPr>
              <a:t>گزارش پیگیری شکایات</a:t>
            </a:r>
          </a:p>
          <a:p>
            <a:pPr marL="0" indent="0" algn="ctr" rtl="1" eaLnBrk="1" hangingPunct="1">
              <a:lnSpc>
                <a:spcPct val="200000"/>
              </a:lnSpc>
              <a:buNone/>
            </a:pPr>
            <a:r>
              <a:rPr lang="fa-IR" altLang="en-US" sz="2400" b="1" dirty="0">
                <a:cs typeface="B Nazanin" panose="00000400000000000000" pitchFamily="2" charset="-78"/>
                <a:hlinkClick r:id="rId3" action="ppaction://hlinkfile"/>
              </a:rPr>
              <a:t>عكس </a:t>
            </a:r>
            <a:r>
              <a:rPr lang="fa-IR" altLang="en-US" sz="2400" b="1" dirty="0" smtClean="0">
                <a:cs typeface="B Nazanin" panose="00000400000000000000" pitchFamily="2" charset="-78"/>
                <a:hlinkClick r:id="rId3" action="ppaction://hlinkfile"/>
              </a:rPr>
              <a:t>گزارش</a:t>
            </a:r>
            <a:endParaRPr lang="en-US" altLang="en-US" dirty="0" smtClean="0"/>
          </a:p>
        </p:txBody>
      </p:sp>
      <p:pic>
        <p:nvPicPr>
          <p:cNvPr id="2" name="Picture 1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83544" y="3703901"/>
            <a:ext cx="4552950" cy="990600"/>
          </a:xfrm>
          <a:prstGeom prst="rect">
            <a:avLst/>
          </a:prstGeom>
        </p:spPr>
      </p:pic>
      <p:pic>
        <p:nvPicPr>
          <p:cNvPr id="3" name="Picture 2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834561" y="4199201"/>
            <a:ext cx="3802095" cy="1737352"/>
          </a:xfrm>
          <a:prstGeom prst="rect">
            <a:avLst/>
          </a:prstGeom>
        </p:spPr>
      </p:pic>
    </p:spTree>
  </p:cSld>
  <p:clrMapOvr>
    <a:masterClrMapping/>
  </p:clrMapOvr>
  <p:transition/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21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algn="ctr" eaLnBrk="1" hangingPunct="1"/>
            <a:r>
              <a:rPr lang="fa-IR" altLang="en-US" sz="4000" dirty="0" smtClean="0">
                <a:cs typeface="B Yekan" panose="00000400000000000000" pitchFamily="2" charset="-78"/>
              </a:rPr>
              <a:t>معرفي گزارش‌ها</a:t>
            </a:r>
            <a:endParaRPr lang="en-US" altLang="en-US" sz="4000" dirty="0" smtClean="0"/>
          </a:p>
        </p:txBody>
      </p:sp>
      <p:sp>
        <p:nvSpPr>
          <p:cNvPr id="9219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 algn="r" rtl="1" eaLnBrk="1" hangingPunct="1">
              <a:lnSpc>
                <a:spcPct val="200000"/>
              </a:lnSpc>
            </a:pPr>
            <a:r>
              <a:rPr lang="fa-IR" altLang="en-US" sz="2400" b="1" dirty="0">
                <a:cs typeface="B Nazanin" panose="00000400000000000000" pitchFamily="2" charset="-78"/>
              </a:rPr>
              <a:t>گزارش </a:t>
            </a:r>
            <a:r>
              <a:rPr lang="fa-IR" altLang="en-US" sz="2400" b="1" dirty="0" smtClean="0">
                <a:cs typeface="B Nazanin" panose="00000400000000000000" pitchFamily="2" charset="-78"/>
              </a:rPr>
              <a:t>تعداد فرم های رسیدگی به شکایات هر واحد</a:t>
            </a:r>
            <a:endParaRPr lang="fa-IR" altLang="en-US" sz="2400" b="1" dirty="0">
              <a:cs typeface="B Nazanin" panose="00000400000000000000" pitchFamily="2" charset="-78"/>
            </a:endParaRPr>
          </a:p>
          <a:p>
            <a:pPr marL="0" indent="0" algn="ctr" rtl="1" eaLnBrk="1" hangingPunct="1">
              <a:lnSpc>
                <a:spcPct val="200000"/>
              </a:lnSpc>
              <a:buNone/>
            </a:pPr>
            <a:r>
              <a:rPr lang="fa-IR" altLang="en-US" sz="2400" b="1" dirty="0">
                <a:cs typeface="B Nazanin" panose="00000400000000000000" pitchFamily="2" charset="-78"/>
                <a:hlinkClick r:id="rId3" action="ppaction://hlinkfile"/>
              </a:rPr>
              <a:t>عكس </a:t>
            </a:r>
            <a:r>
              <a:rPr lang="fa-IR" altLang="en-US" sz="2400" b="1" dirty="0" smtClean="0">
                <a:cs typeface="B Nazanin" panose="00000400000000000000" pitchFamily="2" charset="-78"/>
                <a:hlinkClick r:id="rId3" action="ppaction://hlinkfile"/>
              </a:rPr>
              <a:t>گزارش</a:t>
            </a:r>
            <a:endParaRPr lang="en-US" altLang="en-US" dirty="0" smtClean="0"/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04875" y="4415190"/>
            <a:ext cx="7334250" cy="85725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629644972"/>
      </p:ext>
    </p:extLst>
  </p:cSld>
  <p:clrMapOvr>
    <a:masterClrMapping/>
  </p:clrMapOvr>
  <p:transition/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21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algn="ctr" eaLnBrk="1" hangingPunct="1"/>
            <a:r>
              <a:rPr lang="fa-IR" altLang="en-US" sz="4000" dirty="0" smtClean="0">
                <a:cs typeface="B Yekan" panose="00000400000000000000" pitchFamily="2" charset="-78"/>
              </a:rPr>
              <a:t>معرفي گزارش‌ها</a:t>
            </a:r>
            <a:endParaRPr lang="en-US" altLang="en-US" sz="4000" dirty="0" smtClean="0"/>
          </a:p>
        </p:txBody>
      </p:sp>
      <p:sp>
        <p:nvSpPr>
          <p:cNvPr id="9219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 algn="r" rtl="1" eaLnBrk="1" hangingPunct="1">
              <a:lnSpc>
                <a:spcPct val="200000"/>
              </a:lnSpc>
            </a:pPr>
            <a:r>
              <a:rPr lang="fa-IR" altLang="en-US" sz="2400" b="1" dirty="0" smtClean="0">
                <a:cs typeface="B Nazanin" panose="00000400000000000000" pitchFamily="2" charset="-78"/>
              </a:rPr>
              <a:t>زیر گزارش تعداد فرم های رسیدگی به شکایات هر واحد</a:t>
            </a:r>
            <a:endParaRPr lang="fa-IR" altLang="en-US" sz="2400" b="1" dirty="0">
              <a:cs typeface="B Nazanin" panose="00000400000000000000" pitchFamily="2" charset="-78"/>
            </a:endParaRPr>
          </a:p>
          <a:p>
            <a:pPr marL="0" indent="0" algn="ctr" rtl="1" eaLnBrk="1" hangingPunct="1">
              <a:lnSpc>
                <a:spcPct val="200000"/>
              </a:lnSpc>
              <a:buNone/>
            </a:pPr>
            <a:r>
              <a:rPr lang="fa-IR" altLang="en-US" sz="2400" b="1" dirty="0">
                <a:cs typeface="B Nazanin" panose="00000400000000000000" pitchFamily="2" charset="-78"/>
                <a:hlinkClick r:id="rId3" action="ppaction://hlinkfile"/>
              </a:rPr>
              <a:t>عكس </a:t>
            </a:r>
            <a:r>
              <a:rPr lang="fa-IR" altLang="en-US" sz="2400" b="1" dirty="0" smtClean="0">
                <a:cs typeface="B Nazanin" panose="00000400000000000000" pitchFamily="2" charset="-78"/>
                <a:hlinkClick r:id="rId3" action="ppaction://hlinkfile"/>
              </a:rPr>
              <a:t>گزارش</a:t>
            </a:r>
            <a:endParaRPr lang="en-US" altLang="en-US" dirty="0" smtClean="0"/>
          </a:p>
        </p:txBody>
      </p:sp>
      <p:pic>
        <p:nvPicPr>
          <p:cNvPr id="2" name="Picture 1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83912" y="4235505"/>
            <a:ext cx="7452375" cy="143904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07650861"/>
      </p:ext>
    </p:extLst>
  </p:cSld>
  <p:clrMapOvr>
    <a:masterClrMapping/>
  </p:clrMapOvr>
  <p:transition/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42" name="Rectangle 2"/>
          <p:cNvSpPr>
            <a:spLocks noGrp="1" noChangeArrowheads="1"/>
          </p:cNvSpPr>
          <p:nvPr>
            <p:ph type="title"/>
          </p:nvPr>
        </p:nvSpPr>
        <p:spPr>
          <a:xfrm>
            <a:off x="682752" y="510220"/>
            <a:ext cx="8112125" cy="1143000"/>
          </a:xfr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/>
          <a:p>
            <a:pPr algn="ctr" eaLnBrk="1" hangingPunct="1"/>
            <a:r>
              <a:rPr lang="fa-IR" altLang="en-US" sz="4000" dirty="0" smtClean="0">
                <a:cs typeface="B Yekan" panose="00000400000000000000" pitchFamily="2" charset="-78"/>
              </a:rPr>
              <a:t>يكپارچه‌سازي و ارتباطات با ديگر نرم‌افزارها</a:t>
            </a:r>
            <a:endParaRPr lang="en-US" altLang="en-US" sz="4000" dirty="0">
              <a:cs typeface="B Yekan" panose="00000400000000000000" pitchFamily="2" charset="-78"/>
            </a:endParaRPr>
          </a:p>
        </p:txBody>
      </p:sp>
      <p:sp>
        <p:nvSpPr>
          <p:cNvPr id="10243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 marL="0" indent="0" algn="r" rtl="1" eaLnBrk="1" hangingPunct="1">
              <a:buFont typeface="Wingdings" panose="05000000000000000000" pitchFamily="2" charset="2"/>
              <a:buNone/>
            </a:pPr>
            <a:r>
              <a:rPr lang="fa-IR" altLang="en-US" sz="2400" dirty="0" smtClean="0">
                <a:cs typeface="B Nazanin" panose="00000400000000000000" pitchFamily="2" charset="-78"/>
              </a:rPr>
              <a:t>در این فرم با ایجاد ارتباط با وب سرویس ارسال پیامک با تغیر فرم به صورت خودکار پیامک به شاکی ارسال می گردد.</a:t>
            </a:r>
            <a:endParaRPr lang="en-US" altLang="en-US" sz="2400" dirty="0" smtClean="0">
              <a:cs typeface="B Nazanin" panose="00000400000000000000" pitchFamily="2" charset="-78"/>
            </a:endParaRPr>
          </a:p>
        </p:txBody>
      </p:sp>
    </p:spTree>
  </p:cSld>
  <p:clrMapOvr>
    <a:masterClrMapping/>
  </p:clrMapOvr>
  <p:transition spd="med">
    <p:checker/>
  </p:transition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42" name="Rectangle 2"/>
          <p:cNvSpPr>
            <a:spLocks noGrp="1" noChangeArrowheads="1"/>
          </p:cNvSpPr>
          <p:nvPr>
            <p:ph type="title"/>
          </p:nvPr>
        </p:nvSpPr>
        <p:spPr>
          <a:xfrm>
            <a:off x="682752" y="510220"/>
            <a:ext cx="8112125" cy="1143000"/>
          </a:xfr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/>
          <a:p>
            <a:pPr algn="ctr" eaLnBrk="1" hangingPunct="1"/>
            <a:r>
              <a:rPr lang="fa-IR" altLang="en-US" sz="4000" dirty="0" smtClean="0">
                <a:cs typeface="B Yekan" panose="00000400000000000000" pitchFamily="2" charset="-78"/>
              </a:rPr>
              <a:t>تصاوير مربوط به يكپارچه‌سازي</a:t>
            </a:r>
            <a:endParaRPr lang="en-US" altLang="en-US" sz="4000" dirty="0">
              <a:cs typeface="B Yekan" panose="00000400000000000000" pitchFamily="2" charset="-78"/>
            </a:endParaRPr>
          </a:p>
        </p:txBody>
      </p:sp>
      <p:pic>
        <p:nvPicPr>
          <p:cNvPr id="2" name="Picture 1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744200" y="1803345"/>
            <a:ext cx="1731799" cy="424191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902849127"/>
      </p:ext>
    </p:extLst>
  </p:cSld>
  <p:clrMapOvr>
    <a:masterClrMapping/>
  </p:clrMapOvr>
  <p:transition spd="med">
    <p:checker/>
  </p:transition>
  <p:timing>
    <p:tnLst>
      <p:par>
        <p:cTn id="1" dur="indefinite" restart="never" nodeType="tmRoot"/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5602" name="Rectangle 2"/>
          <p:cNvSpPr>
            <a:spLocks noGrp="1" noChangeArrowheads="1"/>
          </p:cNvSpPr>
          <p:nvPr>
            <p:ph type="title"/>
          </p:nvPr>
        </p:nvSpPr>
        <p:spPr>
          <a:xfrm>
            <a:off x="762000" y="533400"/>
            <a:ext cx="7696200" cy="533400"/>
          </a:xfrm>
        </p:spPr>
        <p:txBody>
          <a:bodyPr/>
          <a:lstStyle/>
          <a:p>
            <a:pPr eaLnBrk="1" hangingPunct="1"/>
            <a:r>
              <a:rPr lang="en-US" altLang="en-US" sz="3600" smtClean="0"/>
              <a:t>Appropriate Use of Images</a:t>
            </a:r>
          </a:p>
        </p:txBody>
      </p:sp>
      <p:sp>
        <p:nvSpPr>
          <p:cNvPr id="25603" name="Rectangle 18"/>
          <p:cNvSpPr>
            <a:spLocks noGrp="1" noChangeArrowheads="1"/>
          </p:cNvSpPr>
          <p:nvPr>
            <p:ph idx="1"/>
          </p:nvPr>
        </p:nvSpPr>
        <p:spPr/>
        <p:txBody>
          <a:bodyPr/>
          <a:lstStyle/>
          <a:p>
            <a:pPr eaLnBrk="1" hangingPunct="1"/>
            <a:endParaRPr lang="en-US" altLang="en-US" smtClean="0"/>
          </a:p>
        </p:txBody>
      </p:sp>
      <p:sp>
        <p:nvSpPr>
          <p:cNvPr id="25604" name="Rectangle 20" descr="Blue tissue paper"/>
          <p:cNvSpPr>
            <a:spLocks noChangeArrowheads="1"/>
          </p:cNvSpPr>
          <p:nvPr/>
        </p:nvSpPr>
        <p:spPr bwMode="auto">
          <a:xfrm>
            <a:off x="-1805" y="0"/>
            <a:ext cx="9144000" cy="6858000"/>
          </a:xfrm>
          <a:prstGeom prst="rect">
            <a:avLst/>
          </a:prstGeom>
          <a:blipFill dpi="0" rotWithShape="1">
            <a:blip r:embed="rId3"/>
            <a:srcRect/>
            <a:tile tx="0" ty="0" sx="100000" sy="100000" flip="none" algn="tl"/>
          </a:blipFill>
          <a:ln w="9525" algn="ctr">
            <a:solidFill>
              <a:schemeClr val="tx1"/>
            </a:solidFill>
            <a:miter lim="800000"/>
            <a:headEnd/>
            <a:tailEnd/>
          </a:ln>
        </p:spPr>
        <p:txBody>
          <a:bodyPr wrap="none" anchor="ctr"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endParaRPr lang="en-US" altLang="en-US"/>
          </a:p>
        </p:txBody>
      </p:sp>
      <p:sp>
        <p:nvSpPr>
          <p:cNvPr id="25605" name="Rectangle 21"/>
          <p:cNvSpPr>
            <a:spLocks noChangeArrowheads="1"/>
          </p:cNvSpPr>
          <p:nvPr/>
        </p:nvSpPr>
        <p:spPr bwMode="auto">
          <a:xfrm>
            <a:off x="417513" y="936945"/>
            <a:ext cx="8226425" cy="5334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b"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algn="ctr" rtl="1" eaLnBrk="1" hangingPunct="1"/>
            <a:r>
              <a:rPr lang="fa-IR" altLang="en-US" sz="3200" dirty="0" smtClean="0">
                <a:solidFill>
                  <a:schemeClr val="tx2"/>
                </a:solidFill>
                <a:latin typeface="Arial Black" panose="020B0A04020102020204" pitchFamily="34" charset="0"/>
                <a:cs typeface="B Titr" panose="00000700000000000000" pitchFamily="2" charset="-78"/>
              </a:rPr>
              <a:t>مزيت، بهره وري و بهبود ايجاد شده در سازمان استفاده كننده</a:t>
            </a:r>
            <a:endParaRPr lang="en-US" altLang="en-US" sz="3200" dirty="0">
              <a:solidFill>
                <a:schemeClr val="tx2"/>
              </a:solidFill>
              <a:latin typeface="Arial Black" panose="020B0A04020102020204" pitchFamily="34" charset="0"/>
              <a:cs typeface="B Titr" panose="00000700000000000000" pitchFamily="2" charset="-78"/>
            </a:endParaRPr>
          </a:p>
        </p:txBody>
      </p:sp>
      <p:sp>
        <p:nvSpPr>
          <p:cNvPr id="6" name="TextBox 5"/>
          <p:cNvSpPr txBox="1"/>
          <p:nvPr/>
        </p:nvSpPr>
        <p:spPr>
          <a:xfrm>
            <a:off x="731500" y="2200040"/>
            <a:ext cx="7726699" cy="175432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 algn="just" rtl="1">
              <a:lnSpc>
                <a:spcPct val="150000"/>
              </a:lnSpc>
              <a:buFont typeface="Arial" panose="020B0604020202020204" pitchFamily="34" charset="0"/>
              <a:buChar char="•"/>
            </a:pPr>
            <a:r>
              <a:rPr lang="fa-IR" b="1" dirty="0" smtClean="0">
                <a:cs typeface="B Nazanin" panose="00000400000000000000" pitchFamily="2" charset="-78"/>
              </a:rPr>
              <a:t>تکریم ارباب رجوع</a:t>
            </a:r>
          </a:p>
          <a:p>
            <a:pPr marL="285750" indent="-285750" algn="just" rtl="1">
              <a:lnSpc>
                <a:spcPct val="150000"/>
              </a:lnSpc>
              <a:buFont typeface="Arial" panose="020B0604020202020204" pitchFamily="34" charset="0"/>
              <a:buChar char="•"/>
            </a:pPr>
            <a:r>
              <a:rPr lang="fa-IR" b="1" dirty="0" smtClean="0">
                <a:cs typeface="B Nazanin" panose="00000400000000000000" pitchFamily="2" charset="-78"/>
              </a:rPr>
              <a:t>بهبود کیفیت خدمات </a:t>
            </a:r>
          </a:p>
          <a:p>
            <a:pPr marL="285750" indent="-285750" algn="just" rtl="1">
              <a:lnSpc>
                <a:spcPct val="150000"/>
              </a:lnSpc>
              <a:buFont typeface="Arial" panose="020B0604020202020204" pitchFamily="34" charset="0"/>
              <a:buChar char="•"/>
            </a:pPr>
            <a:r>
              <a:rPr lang="fa-IR" b="1" dirty="0" smtClean="0">
                <a:cs typeface="B Nazanin" panose="00000400000000000000" pitchFamily="2" charset="-78"/>
              </a:rPr>
              <a:t>امکان ثبت و پیگیری شکایات به صورت الکترونیکی و از درگاه های مختلف از جمله </a:t>
            </a:r>
            <a:r>
              <a:rPr lang="en-US" b="1" dirty="0" smtClean="0">
                <a:cs typeface="B Nazanin" panose="00000400000000000000" pitchFamily="2" charset="-78"/>
              </a:rPr>
              <a:t>FUS</a:t>
            </a:r>
            <a:endParaRPr lang="fa-IR" b="1" dirty="0" smtClean="0">
              <a:cs typeface="B Nazanin" panose="00000400000000000000" pitchFamily="2" charset="-78"/>
            </a:endParaRPr>
          </a:p>
          <a:p>
            <a:pPr marL="285750" indent="-285750" algn="just" rtl="1">
              <a:lnSpc>
                <a:spcPct val="150000"/>
              </a:lnSpc>
              <a:buFont typeface="Arial" panose="020B0604020202020204" pitchFamily="34" charset="0"/>
              <a:buChar char="•"/>
            </a:pPr>
            <a:r>
              <a:rPr lang="fa-IR" b="1" dirty="0" smtClean="0">
                <a:cs typeface="B Nazanin" panose="00000400000000000000" pitchFamily="2" charset="-78"/>
              </a:rPr>
              <a:t>کاهش مراجعه حضوری</a:t>
            </a:r>
          </a:p>
        </p:txBody>
      </p:sp>
    </p:spTree>
    <p:extLst>
      <p:ext uri="{BB962C8B-B14F-4D97-AF65-F5344CB8AC3E}">
        <p14:creationId xmlns:p14="http://schemas.microsoft.com/office/powerpoint/2010/main" val="989576422"/>
      </p:ext>
    </p:extLst>
  </p:cSld>
  <p:clrMapOvr>
    <a:masterClrMapping/>
  </p:clrMapOvr>
  <p:transition/>
  <p:timing>
    <p:tnLst>
      <p:par>
        <p:cTn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5602" name="Rectangle 2"/>
          <p:cNvSpPr>
            <a:spLocks noGrp="1" noChangeArrowheads="1"/>
          </p:cNvSpPr>
          <p:nvPr>
            <p:ph type="title"/>
          </p:nvPr>
        </p:nvSpPr>
        <p:spPr>
          <a:xfrm>
            <a:off x="762000" y="533400"/>
            <a:ext cx="7696200" cy="533400"/>
          </a:xfrm>
        </p:spPr>
        <p:txBody>
          <a:bodyPr/>
          <a:lstStyle/>
          <a:p>
            <a:pPr eaLnBrk="1" hangingPunct="1"/>
            <a:r>
              <a:rPr lang="en-US" altLang="en-US" sz="3600" smtClean="0"/>
              <a:t>Appropriate Use of Images</a:t>
            </a:r>
          </a:p>
        </p:txBody>
      </p:sp>
      <p:sp>
        <p:nvSpPr>
          <p:cNvPr id="25603" name="Rectangle 18"/>
          <p:cNvSpPr>
            <a:spLocks noGrp="1" noChangeArrowheads="1"/>
          </p:cNvSpPr>
          <p:nvPr>
            <p:ph idx="1"/>
          </p:nvPr>
        </p:nvSpPr>
        <p:spPr/>
        <p:txBody>
          <a:bodyPr/>
          <a:lstStyle/>
          <a:p>
            <a:pPr eaLnBrk="1" hangingPunct="1"/>
            <a:endParaRPr lang="en-US" altLang="en-US" smtClean="0"/>
          </a:p>
        </p:txBody>
      </p:sp>
      <p:sp>
        <p:nvSpPr>
          <p:cNvPr id="25604" name="Rectangle 20" descr="Blue tissue paper"/>
          <p:cNvSpPr>
            <a:spLocks noChangeArrowheads="1"/>
          </p:cNvSpPr>
          <p:nvPr/>
        </p:nvSpPr>
        <p:spPr bwMode="auto">
          <a:xfrm>
            <a:off x="1805" y="0"/>
            <a:ext cx="9144000" cy="6858000"/>
          </a:xfrm>
          <a:prstGeom prst="rect">
            <a:avLst/>
          </a:prstGeom>
          <a:blipFill dpi="0" rotWithShape="1">
            <a:blip r:embed="rId3"/>
            <a:srcRect/>
            <a:tile tx="0" ty="0" sx="100000" sy="100000" flip="none" algn="tl"/>
          </a:blipFill>
          <a:ln w="9525" algn="ctr">
            <a:solidFill>
              <a:schemeClr val="tx1"/>
            </a:solidFill>
            <a:miter lim="800000"/>
            <a:headEnd/>
            <a:tailEnd/>
          </a:ln>
        </p:spPr>
        <p:txBody>
          <a:bodyPr wrap="none" anchor="ctr"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endParaRPr lang="en-US" altLang="en-US"/>
          </a:p>
        </p:txBody>
      </p:sp>
      <p:sp>
        <p:nvSpPr>
          <p:cNvPr id="25605" name="Rectangle 21"/>
          <p:cNvSpPr>
            <a:spLocks noChangeArrowheads="1"/>
          </p:cNvSpPr>
          <p:nvPr/>
        </p:nvSpPr>
        <p:spPr bwMode="auto">
          <a:xfrm>
            <a:off x="495300" y="3390900"/>
            <a:ext cx="8226425" cy="5334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b"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algn="ctr" rtl="1" eaLnBrk="1" hangingPunct="1"/>
            <a:r>
              <a:rPr lang="fa-IR" altLang="en-US" sz="3200" dirty="0" smtClean="0">
                <a:solidFill>
                  <a:schemeClr val="tx2"/>
                </a:solidFill>
                <a:latin typeface="Arial Black" panose="020B0A04020102020204" pitchFamily="34" charset="0"/>
                <a:cs typeface="B Titr" panose="00000700000000000000" pitchFamily="2" charset="-78"/>
              </a:rPr>
              <a:t>پایان</a:t>
            </a:r>
            <a:endParaRPr lang="en-US" altLang="en-US" sz="3200" dirty="0">
              <a:solidFill>
                <a:schemeClr val="tx2"/>
              </a:solidFill>
              <a:latin typeface="Arial Black" panose="020B0A04020102020204" pitchFamily="34" charset="0"/>
              <a:cs typeface="B Titr" panose="00000700000000000000" pitchFamily="2" charset="-78"/>
            </a:endParaRPr>
          </a:p>
        </p:txBody>
      </p:sp>
    </p:spTree>
    <p:extLst>
      <p:ext uri="{BB962C8B-B14F-4D97-AF65-F5344CB8AC3E}">
        <p14:creationId xmlns:p14="http://schemas.microsoft.com/office/powerpoint/2010/main" val="341019953"/>
      </p:ext>
    </p:extLst>
  </p:cSld>
  <p:clrMapOvr>
    <a:masterClrMapping/>
  </p:clrMapOvr>
  <p:transition/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Studio">
  <a:themeElements>
    <a:clrScheme name="Studio 1">
      <a:dk1>
        <a:srgbClr val="000000"/>
      </a:dk1>
      <a:lt1>
        <a:srgbClr val="FFFFFF"/>
      </a:lt1>
      <a:dk2>
        <a:srgbClr val="336666"/>
      </a:dk2>
      <a:lt2>
        <a:srgbClr val="CCCC99"/>
      </a:lt2>
      <a:accent1>
        <a:srgbClr val="97CDCC"/>
      </a:accent1>
      <a:accent2>
        <a:srgbClr val="D6E0E0"/>
      </a:accent2>
      <a:accent3>
        <a:srgbClr val="FFFFFF"/>
      </a:accent3>
      <a:accent4>
        <a:srgbClr val="000000"/>
      </a:accent4>
      <a:accent5>
        <a:srgbClr val="C9E3E2"/>
      </a:accent5>
      <a:accent6>
        <a:srgbClr val="C2CBCB"/>
      </a:accent6>
      <a:hlink>
        <a:srgbClr val="99CC00"/>
      </a:hlink>
      <a:folHlink>
        <a:srgbClr val="336666"/>
      </a:folHlink>
    </a:clrScheme>
    <a:fontScheme name="Studio">
      <a:majorFont>
        <a:latin typeface="Arial Black"/>
        <a:ea typeface=""/>
        <a:cs typeface=""/>
      </a:majorFont>
      <a:minorFont>
        <a:latin typeface="Arial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1"/>
        </a:solidFill>
        <a:ln w="9525" cap="flat" cmpd="sng" algn="ctr">
          <a:solidFill>
            <a:schemeClr val="tx1"/>
          </a:solidFill>
          <a:prstDash val="solid"/>
          <a:round/>
          <a:headEnd type="none" w="med" len="med"/>
          <a:tailEnd type="none" w="med" len="med"/>
        </a:ln>
        <a:effectLst/>
      </a:spPr>
      <a:bodyPr vert="horz" wrap="square" lIns="91440" tIns="45720" rIns="91440" bIns="45720" numCol="1" anchor="t" anchorCtr="0" compatLnSpc="1">
        <a:prstTxWarp prst="textNoShape">
          <a:avLst/>
        </a:prstTxWarp>
      </a:bodyPr>
      <a:lstStyle>
        <a:defPPr marL="0" marR="0" indent="0" algn="l" defTabSz="914400" rtl="0" eaLnBrk="0" fontAlgn="base" latinLnBrk="0" hangingPunct="0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tabLst/>
          <a:defRPr kumimoji="0" lang="en-US" sz="1800" b="0" i="0" u="none" strike="noStrike" cap="none" normalizeH="0" baseline="0" smtClean="0">
            <a:ln>
              <a:noFill/>
            </a:ln>
            <a:solidFill>
              <a:schemeClr val="tx1"/>
            </a:solidFill>
            <a:effectLst/>
            <a:latin typeface="Arial" charset="0"/>
          </a:defRPr>
        </a:defPPr>
      </a:lstStyle>
    </a:spDef>
    <a:ln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1"/>
        </a:solidFill>
        <a:ln w="9525" cap="flat" cmpd="sng" algn="ctr">
          <a:solidFill>
            <a:schemeClr val="tx1"/>
          </a:solidFill>
          <a:prstDash val="solid"/>
          <a:round/>
          <a:headEnd type="none" w="med" len="med"/>
          <a:tailEnd type="none" w="med" len="med"/>
        </a:ln>
        <a:effectLst/>
      </a:spPr>
      <a:bodyPr vert="horz" wrap="square" lIns="91440" tIns="45720" rIns="91440" bIns="45720" numCol="1" anchor="t" anchorCtr="0" compatLnSpc="1">
        <a:prstTxWarp prst="textNoShape">
          <a:avLst/>
        </a:prstTxWarp>
      </a:bodyPr>
      <a:lstStyle>
        <a:defPPr marL="0" marR="0" indent="0" algn="l" defTabSz="914400" rtl="0" eaLnBrk="0" fontAlgn="base" latinLnBrk="0" hangingPunct="0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tabLst/>
          <a:defRPr kumimoji="0" lang="en-US" sz="1800" b="0" i="0" u="none" strike="noStrike" cap="none" normalizeH="0" baseline="0" smtClean="0">
            <a:ln>
              <a:noFill/>
            </a:ln>
            <a:solidFill>
              <a:schemeClr val="tx1"/>
            </a:solidFill>
            <a:effectLst/>
            <a:latin typeface="Arial" charset="0"/>
          </a:defRPr>
        </a:defPPr>
      </a:lstStyle>
    </a:lnDef>
  </a:objectDefaults>
  <a:extraClrSchemeLst>
    <a:extraClrScheme>
      <a:clrScheme name="Studio 1">
        <a:dk1>
          <a:srgbClr val="000000"/>
        </a:dk1>
        <a:lt1>
          <a:srgbClr val="FFFFFF"/>
        </a:lt1>
        <a:dk2>
          <a:srgbClr val="336666"/>
        </a:dk2>
        <a:lt2>
          <a:srgbClr val="CCCC99"/>
        </a:lt2>
        <a:accent1>
          <a:srgbClr val="97CDCC"/>
        </a:accent1>
        <a:accent2>
          <a:srgbClr val="D6E0E0"/>
        </a:accent2>
        <a:accent3>
          <a:srgbClr val="FFFFFF"/>
        </a:accent3>
        <a:accent4>
          <a:srgbClr val="000000"/>
        </a:accent4>
        <a:accent5>
          <a:srgbClr val="C9E3E2"/>
        </a:accent5>
        <a:accent6>
          <a:srgbClr val="C2CBCB"/>
        </a:accent6>
        <a:hlink>
          <a:srgbClr val="99CC00"/>
        </a:hlink>
        <a:folHlink>
          <a:srgbClr val="336666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Studio 2">
        <a:dk1>
          <a:srgbClr val="000000"/>
        </a:dk1>
        <a:lt1>
          <a:srgbClr val="FFFFFF"/>
        </a:lt1>
        <a:dk2>
          <a:srgbClr val="3732A0"/>
        </a:dk2>
        <a:lt2>
          <a:srgbClr val="666699"/>
        </a:lt2>
        <a:accent1>
          <a:srgbClr val="CCCCFF"/>
        </a:accent1>
        <a:accent2>
          <a:srgbClr val="009999"/>
        </a:accent2>
        <a:accent3>
          <a:srgbClr val="FFFFFF"/>
        </a:accent3>
        <a:accent4>
          <a:srgbClr val="000000"/>
        </a:accent4>
        <a:accent5>
          <a:srgbClr val="E2E2FF"/>
        </a:accent5>
        <a:accent6>
          <a:srgbClr val="008A8A"/>
        </a:accent6>
        <a:hlink>
          <a:srgbClr val="3366CC"/>
        </a:hlink>
        <a:folHlink>
          <a:srgbClr val="9094B8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Studio 3">
        <a:dk1>
          <a:srgbClr val="000000"/>
        </a:dk1>
        <a:lt1>
          <a:srgbClr val="FFFFFF"/>
        </a:lt1>
        <a:dk2>
          <a:srgbClr val="CD0505"/>
        </a:dk2>
        <a:lt2>
          <a:srgbClr val="5F5F5F"/>
        </a:lt2>
        <a:accent1>
          <a:srgbClr val="D2D5DE"/>
        </a:accent1>
        <a:accent2>
          <a:srgbClr val="D55757"/>
        </a:accent2>
        <a:accent3>
          <a:srgbClr val="FFFFFF"/>
        </a:accent3>
        <a:accent4>
          <a:srgbClr val="000000"/>
        </a:accent4>
        <a:accent5>
          <a:srgbClr val="E5E7EC"/>
        </a:accent5>
        <a:accent6>
          <a:srgbClr val="C14E4E"/>
        </a:accent6>
        <a:hlink>
          <a:srgbClr val="F42D1E"/>
        </a:hlink>
        <a:folHlink>
          <a:srgbClr val="7C849E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Studio 4">
        <a:dk1>
          <a:srgbClr val="000000"/>
        </a:dk1>
        <a:lt1>
          <a:srgbClr val="FFFFFF"/>
        </a:lt1>
        <a:dk2>
          <a:srgbClr val="551A07"/>
        </a:dk2>
        <a:lt2>
          <a:srgbClr val="CC3300"/>
        </a:lt2>
        <a:accent1>
          <a:srgbClr val="F4B400"/>
        </a:accent1>
        <a:accent2>
          <a:srgbClr val="993300"/>
        </a:accent2>
        <a:accent3>
          <a:srgbClr val="FFFFFF"/>
        </a:accent3>
        <a:accent4>
          <a:srgbClr val="000000"/>
        </a:accent4>
        <a:accent5>
          <a:srgbClr val="F8D6AA"/>
        </a:accent5>
        <a:accent6>
          <a:srgbClr val="8A2D00"/>
        </a:accent6>
        <a:hlink>
          <a:srgbClr val="FF3300"/>
        </a:hlink>
        <a:folHlink>
          <a:srgbClr val="666699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Studio 5">
        <a:dk1>
          <a:srgbClr val="000000"/>
        </a:dk1>
        <a:lt1>
          <a:srgbClr val="FFFFFF"/>
        </a:lt1>
        <a:dk2>
          <a:srgbClr val="FF0000"/>
        </a:dk2>
        <a:lt2>
          <a:srgbClr val="FFCC00"/>
        </a:lt2>
        <a:accent1>
          <a:srgbClr val="66CCFF"/>
        </a:accent1>
        <a:accent2>
          <a:srgbClr val="009900"/>
        </a:accent2>
        <a:accent3>
          <a:srgbClr val="FFFFFF"/>
        </a:accent3>
        <a:accent4>
          <a:srgbClr val="000000"/>
        </a:accent4>
        <a:accent5>
          <a:srgbClr val="B8E2FF"/>
        </a:accent5>
        <a:accent6>
          <a:srgbClr val="008A00"/>
        </a:accent6>
        <a:hlink>
          <a:srgbClr val="FF3300"/>
        </a:hlink>
        <a:folHlink>
          <a:srgbClr val="6600FF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Studio 6">
        <a:dk1>
          <a:srgbClr val="666633"/>
        </a:dk1>
        <a:lt1>
          <a:srgbClr val="FFFFFF"/>
        </a:lt1>
        <a:dk2>
          <a:srgbClr val="000000"/>
        </a:dk2>
        <a:lt2>
          <a:srgbClr val="CC3300"/>
        </a:lt2>
        <a:accent1>
          <a:srgbClr val="808000"/>
        </a:accent1>
        <a:accent2>
          <a:srgbClr val="FF9900"/>
        </a:accent2>
        <a:accent3>
          <a:srgbClr val="AAAAAA"/>
        </a:accent3>
        <a:accent4>
          <a:srgbClr val="DADADA"/>
        </a:accent4>
        <a:accent5>
          <a:srgbClr val="C0C0AA"/>
        </a:accent5>
        <a:accent6>
          <a:srgbClr val="E78A00"/>
        </a:accent6>
        <a:hlink>
          <a:srgbClr val="CC6600"/>
        </a:hlink>
        <a:folHlink>
          <a:srgbClr val="434B1F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Studio 7">
        <a:dk1>
          <a:srgbClr val="766997"/>
        </a:dk1>
        <a:lt1>
          <a:srgbClr val="FFFFFF"/>
        </a:lt1>
        <a:dk2>
          <a:srgbClr val="530901"/>
        </a:dk2>
        <a:lt2>
          <a:srgbClr val="FFFFFF"/>
        </a:lt2>
        <a:accent1>
          <a:srgbClr val="FF3300"/>
        </a:accent1>
        <a:accent2>
          <a:srgbClr val="CC6600"/>
        </a:accent2>
        <a:accent3>
          <a:srgbClr val="B3AAAA"/>
        </a:accent3>
        <a:accent4>
          <a:srgbClr val="DADADA"/>
        </a:accent4>
        <a:accent5>
          <a:srgbClr val="FFADAA"/>
        </a:accent5>
        <a:accent6>
          <a:srgbClr val="B95C00"/>
        </a:accent6>
        <a:hlink>
          <a:srgbClr val="FF9900"/>
        </a:hlink>
        <a:folHlink>
          <a:srgbClr val="9933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Studio 8">
        <a:dk1>
          <a:srgbClr val="666699"/>
        </a:dk1>
        <a:lt1>
          <a:srgbClr val="FFFFFF"/>
        </a:lt1>
        <a:dk2>
          <a:srgbClr val="4C004C"/>
        </a:dk2>
        <a:lt2>
          <a:srgbClr val="FFFFFF"/>
        </a:lt2>
        <a:accent1>
          <a:srgbClr val="0099CC"/>
        </a:accent1>
        <a:accent2>
          <a:srgbClr val="993366"/>
        </a:accent2>
        <a:accent3>
          <a:srgbClr val="B2AAB2"/>
        </a:accent3>
        <a:accent4>
          <a:srgbClr val="DADADA"/>
        </a:accent4>
        <a:accent5>
          <a:srgbClr val="AACAE2"/>
        </a:accent5>
        <a:accent6>
          <a:srgbClr val="8A2D5C"/>
        </a:accent6>
        <a:hlink>
          <a:srgbClr val="99CC00"/>
        </a:hlink>
        <a:folHlink>
          <a:srgbClr val="00669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Studio 9">
        <a:dk1>
          <a:srgbClr val="565682"/>
        </a:dk1>
        <a:lt1>
          <a:srgbClr val="FFFFFF"/>
        </a:lt1>
        <a:dk2>
          <a:srgbClr val="1E1551"/>
        </a:dk2>
        <a:lt2>
          <a:srgbClr val="CCFFFF"/>
        </a:lt2>
        <a:accent1>
          <a:srgbClr val="33CCCC"/>
        </a:accent1>
        <a:accent2>
          <a:srgbClr val="009999"/>
        </a:accent2>
        <a:accent3>
          <a:srgbClr val="ABAAB3"/>
        </a:accent3>
        <a:accent4>
          <a:srgbClr val="DADADA"/>
        </a:accent4>
        <a:accent5>
          <a:srgbClr val="ADE2E2"/>
        </a:accent5>
        <a:accent6>
          <a:srgbClr val="008A8A"/>
        </a:accent6>
        <a:hlink>
          <a:srgbClr val="FF9900"/>
        </a:hlink>
        <a:folHlink>
          <a:srgbClr val="005986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Studio 10">
        <a:dk1>
          <a:srgbClr val="CCCC99"/>
        </a:dk1>
        <a:lt1>
          <a:srgbClr val="FFFFFF"/>
        </a:lt1>
        <a:dk2>
          <a:srgbClr val="2E5D5C"/>
        </a:dk2>
        <a:lt2>
          <a:srgbClr val="FFFFFF"/>
        </a:lt2>
        <a:accent1>
          <a:srgbClr val="0099CC"/>
        </a:accent1>
        <a:accent2>
          <a:srgbClr val="D6E0E0"/>
        </a:accent2>
        <a:accent3>
          <a:srgbClr val="ADB6B5"/>
        </a:accent3>
        <a:accent4>
          <a:srgbClr val="DADADA"/>
        </a:accent4>
        <a:accent5>
          <a:srgbClr val="AACAE2"/>
        </a:accent5>
        <a:accent6>
          <a:srgbClr val="C2CBCB"/>
        </a:accent6>
        <a:hlink>
          <a:srgbClr val="CCCC99"/>
        </a:hlink>
        <a:folHlink>
          <a:srgbClr val="428A8C"/>
        </a:folHlink>
      </a:clrScheme>
      <a:clrMap bg1="dk2" tx1="lt1" bg2="dk1" tx2="lt2" accent1="accent1" accent2="accent2" accent3="accent3" accent4="accent4" accent5="accent5" accent6="accent6" hlink="hlink" folHlink="folHlink"/>
    </a:extraClrScheme>
  </a:extraClrSchemeLst>
</a:theme>
</file>

<file path=ppt/theme/theme2.xml><?xml version="1.0" encoding="utf-8"?>
<a:theme xmlns:a="http://schemas.openxmlformats.org/drawingml/2006/main" name="Office Theme">
  <a:themeElements>
    <a:clrScheme name="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BBE0E3"/>
      </a:accent1>
      <a:accent2>
        <a:srgbClr val="333399"/>
      </a:accent2>
      <a:accent3>
        <a:srgbClr val="FFFFFF"/>
      </a:accent3>
      <a:accent4>
        <a:srgbClr val="000000"/>
      </a:accent4>
      <a:accent5>
        <a:srgbClr val="DAEDEF"/>
      </a:accent5>
      <a:accent6>
        <a:srgbClr val="2D2D8A"/>
      </a:accent6>
      <a:hlink>
        <a:srgbClr val="009999"/>
      </a:hlink>
      <a:folHlink>
        <a:srgbClr val="99CC0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3.xml><?xml version="1.0" encoding="utf-8"?>
<a:theme xmlns:a="http://schemas.openxmlformats.org/drawingml/2006/main" name="Office Theme">
  <a:themeElements>
    <a:clrScheme name="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BBE0E3"/>
      </a:accent1>
      <a:accent2>
        <a:srgbClr val="333399"/>
      </a:accent2>
      <a:accent3>
        <a:srgbClr val="FFFFFF"/>
      </a:accent3>
      <a:accent4>
        <a:srgbClr val="000000"/>
      </a:accent4>
      <a:accent5>
        <a:srgbClr val="DAEDEF"/>
      </a:accent5>
      <a:accent6>
        <a:srgbClr val="2D2D8A"/>
      </a:accent6>
      <a:hlink>
        <a:srgbClr val="009999"/>
      </a:hlink>
      <a:folHlink>
        <a:srgbClr val="99CC0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Studio</Template>
  <TotalTime>3461</TotalTime>
  <Words>1082</Words>
  <Application>Microsoft Office PowerPoint</Application>
  <PresentationFormat>On-screen Show (4:3)</PresentationFormat>
  <Paragraphs>116</Paragraphs>
  <Slides>17</Slides>
  <Notes>17</Notes>
  <HiddenSlides>0</HiddenSlides>
  <MMClips>0</MMClips>
  <ScaleCrop>false</ScaleCrop>
  <HeadingPairs>
    <vt:vector size="6" baseType="variant">
      <vt:variant>
        <vt:lpstr>Fonts Used</vt:lpstr>
      </vt:variant>
      <vt:variant>
        <vt:i4>9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17</vt:i4>
      </vt:variant>
    </vt:vector>
  </HeadingPairs>
  <TitlesOfParts>
    <vt:vector size="27" baseType="lpstr">
      <vt:lpstr>Arial</vt:lpstr>
      <vt:lpstr>Arial Black</vt:lpstr>
      <vt:lpstr>B Nazanin</vt:lpstr>
      <vt:lpstr>B Titr</vt:lpstr>
      <vt:lpstr>B Yekan</vt:lpstr>
      <vt:lpstr>B Zar</vt:lpstr>
      <vt:lpstr>Times</vt:lpstr>
      <vt:lpstr>Times New Roman</vt:lpstr>
      <vt:lpstr>Wingdings</vt:lpstr>
      <vt:lpstr>Studio</vt:lpstr>
      <vt:lpstr>اولين همايش هوشمندسازي و الكترونيكي كردن فرآيندها در سازمان‌هاي دولتي و خصوصي (دي‌ماه 97)</vt:lpstr>
      <vt:lpstr>عنوان راه‌كار (Solution) 1/2/3 ارائه شده: سامانه ثبت الکترونیکی شکایات</vt:lpstr>
      <vt:lpstr>نام سازمان شركت كننده: شرکت سامانگران اطلاعات کیمیا پارس</vt:lpstr>
      <vt:lpstr>مزیت خاص این راه‌كار (Solution)</vt:lpstr>
      <vt:lpstr>شرحي بر راه‌كار (Solution)</vt:lpstr>
      <vt:lpstr>معرفي فرم‌ها</vt:lpstr>
      <vt:lpstr>معرفي فرم‌ها</vt:lpstr>
      <vt:lpstr>معرفي فرم‌ها</vt:lpstr>
      <vt:lpstr>معرفي فرآيندها</vt:lpstr>
      <vt:lpstr>معرفي فرآيندها</vt:lpstr>
      <vt:lpstr>معرفي گزارش‌ها</vt:lpstr>
      <vt:lpstr>معرفي گزارش‌ها</vt:lpstr>
      <vt:lpstr>معرفي گزارش‌ها</vt:lpstr>
      <vt:lpstr>يكپارچه‌سازي و ارتباطات با ديگر نرم‌افزارها</vt:lpstr>
      <vt:lpstr>تصاوير مربوط به يكپارچه‌سازي</vt:lpstr>
      <vt:lpstr>Appropriate Use of Images</vt:lpstr>
      <vt:lpstr>Appropriate Use of Images</vt:lpstr>
    </vt:vector>
  </TitlesOfParts>
  <Company>CLTE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Effective PowerPoint Presentations</dc:title>
  <dc:creator>marjan mirzaei</dc:creator>
  <cp:lastModifiedBy>salimi</cp:lastModifiedBy>
  <cp:revision>256</cp:revision>
  <dcterms:created xsi:type="dcterms:W3CDTF">2001-05-31T17:33:03Z</dcterms:created>
  <dcterms:modified xsi:type="dcterms:W3CDTF">2018-12-16T12:15:53Z</dcterms:modified>
</cp:coreProperties>
</file>